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9"/>
  </p:notesMasterIdLst>
  <p:handoutMasterIdLst>
    <p:handoutMasterId r:id="rId10"/>
  </p:handoutMasterIdLst>
  <p:sldIdLst>
    <p:sldId id="261" r:id="rId2"/>
    <p:sldId id="262" r:id="rId3"/>
    <p:sldId id="256" r:id="rId4"/>
    <p:sldId id="257" r:id="rId5"/>
    <p:sldId id="258" r:id="rId6"/>
    <p:sldId id="260" r:id="rId7"/>
    <p:sldId id="263" r:id="rId8"/>
  </p:sldIdLst>
  <p:sldSz cx="9756775" cy="7315200"/>
  <p:notesSz cx="68580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37" autoAdjust="0"/>
    <p:restoredTop sz="90878" autoAdjust="0"/>
  </p:normalViewPr>
  <p:slideViewPr>
    <p:cSldViewPr>
      <p:cViewPr>
        <p:scale>
          <a:sx n="50" d="100"/>
          <a:sy n="50" d="100"/>
        </p:scale>
        <p:origin x="-1638" y="-1188"/>
      </p:cViewPr>
      <p:guideLst>
        <p:guide orient="horz" pos="1344"/>
        <p:guide pos="110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632" y="31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en-US"/>
          </a:p>
        </p:txBody>
      </p:sp>
      <p:sp>
        <p:nvSpPr>
          <p:cNvPr id="15363" name="Rectangle 3"/>
          <p:cNvSpPr>
            <a:spLocks noGrp="1" noChangeArrowheads="1"/>
          </p:cNvSpPr>
          <p:nvPr>
            <p:ph type="dt" sz="quarter" idx="1"/>
          </p:nvPr>
        </p:nvSpPr>
        <p:spPr bwMode="auto">
          <a:xfrm>
            <a:off x="388620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a:p>
        </p:txBody>
      </p:sp>
      <p:sp>
        <p:nvSpPr>
          <p:cNvPr id="15364" name="Rectangle 4"/>
          <p:cNvSpPr>
            <a:spLocks noGrp="1" noChangeArrowheads="1"/>
          </p:cNvSpPr>
          <p:nvPr>
            <p:ph type="ftr" sz="quarter" idx="2"/>
          </p:nvPr>
        </p:nvSpPr>
        <p:spPr bwMode="auto">
          <a:xfrm>
            <a:off x="0" y="8831263"/>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en-US"/>
          </a:p>
        </p:txBody>
      </p:sp>
      <p:sp>
        <p:nvSpPr>
          <p:cNvPr id="15365" name="Rectangle 5"/>
          <p:cNvSpPr>
            <a:spLocks noGrp="1" noChangeArrowheads="1"/>
          </p:cNvSpPr>
          <p:nvPr>
            <p:ph type="sldNum" sz="quarter" idx="3"/>
          </p:nvPr>
        </p:nvSpPr>
        <p:spPr bwMode="auto">
          <a:xfrm>
            <a:off x="3886200" y="8831263"/>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1A5F8224-B1A3-4CBA-8FB4-B888D6DF5473}" type="slidenum">
              <a:rPr lang="en-US" altLang="en-US"/>
              <a:pPr>
                <a:defRPr/>
              </a:pPr>
              <a:t>‹#›</a:t>
            </a:fld>
            <a:endParaRPr lang="en-US" altLang="en-US"/>
          </a:p>
        </p:txBody>
      </p:sp>
    </p:spTree>
    <p:extLst>
      <p:ext uri="{BB962C8B-B14F-4D97-AF65-F5344CB8AC3E}">
        <p14:creationId xmlns:p14="http://schemas.microsoft.com/office/powerpoint/2010/main" val="12489900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en-US"/>
          </a:p>
        </p:txBody>
      </p:sp>
      <p:sp>
        <p:nvSpPr>
          <p:cNvPr id="3075" name="Rectangle 3"/>
          <p:cNvSpPr>
            <a:spLocks noGrp="1" noChangeArrowheads="1"/>
          </p:cNvSpPr>
          <p:nvPr>
            <p:ph type="dt" idx="1"/>
          </p:nvPr>
        </p:nvSpPr>
        <p:spPr bwMode="auto">
          <a:xfrm>
            <a:off x="388620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a:p>
        </p:txBody>
      </p:sp>
      <p:sp>
        <p:nvSpPr>
          <p:cNvPr id="10244"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0" y="8831263"/>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en-US"/>
          </a:p>
        </p:txBody>
      </p:sp>
      <p:sp>
        <p:nvSpPr>
          <p:cNvPr id="3079" name="Rectangle 7"/>
          <p:cNvSpPr>
            <a:spLocks noGrp="1" noChangeArrowheads="1"/>
          </p:cNvSpPr>
          <p:nvPr>
            <p:ph type="sldNum" sz="quarter" idx="5"/>
          </p:nvPr>
        </p:nvSpPr>
        <p:spPr bwMode="auto">
          <a:xfrm>
            <a:off x="3886200" y="8831263"/>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19E2ACA4-3FA0-45AF-BF3D-7E3BB6B3BA8E}" type="slidenum">
              <a:rPr lang="en-US" altLang="en-US"/>
              <a:pPr>
                <a:defRPr/>
              </a:pPr>
              <a:t>‹#›</a:t>
            </a:fld>
            <a:endParaRPr lang="en-US" altLang="en-US"/>
          </a:p>
        </p:txBody>
      </p:sp>
    </p:spTree>
    <p:extLst>
      <p:ext uri="{BB962C8B-B14F-4D97-AF65-F5344CB8AC3E}">
        <p14:creationId xmlns:p14="http://schemas.microsoft.com/office/powerpoint/2010/main" val="20555443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4CF2FF0-5D2B-4144-924F-2D8ED9C5509E}" type="slidenum">
              <a:rPr lang="en-US" altLang="en-US" sz="1200"/>
              <a:pPr eaLnBrk="1" hangingPunct="1"/>
              <a:t>1</a:t>
            </a:fld>
            <a:endParaRPr lang="en-US" altLang="en-US" sz="1200"/>
          </a:p>
        </p:txBody>
      </p:sp>
      <p:sp>
        <p:nvSpPr>
          <p:cNvPr id="11267" name="Rectangle 2"/>
          <p:cNvSpPr>
            <a:spLocks noGrp="1" noRot="1" noChangeAspect="1" noChangeArrowheads="1" noTextEdit="1"/>
          </p:cNvSpPr>
          <p:nvPr>
            <p:ph type="sldImg"/>
          </p:nvPr>
        </p:nvSpPr>
        <p:spPr>
          <a:xfrm>
            <a:off x="1106488" y="696913"/>
            <a:ext cx="4648200" cy="3486150"/>
          </a:xfrm>
          <a:solidFill>
            <a:srgbClr val="FFFFFF"/>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BC8B6EC-4400-4907-A532-D2F87F326E31}" type="slidenum">
              <a:rPr lang="en-US" altLang="en-US" sz="1200"/>
              <a:pPr eaLnBrk="1" hangingPunct="1"/>
              <a:t>2</a:t>
            </a:fld>
            <a:endParaRPr lang="en-US" altLang="en-US" sz="1200"/>
          </a:p>
        </p:txBody>
      </p:sp>
      <p:sp>
        <p:nvSpPr>
          <p:cNvPr id="12291" name="Rectangle 1026"/>
          <p:cNvSpPr>
            <a:spLocks noGrp="1" noRot="1" noChangeAspect="1" noChangeArrowheads="1" noTextEdit="1"/>
          </p:cNvSpPr>
          <p:nvPr>
            <p:ph type="sldImg"/>
          </p:nvPr>
        </p:nvSpPr>
        <p:spPr>
          <a:xfrm>
            <a:off x="1106488" y="696913"/>
            <a:ext cx="4648200" cy="3486150"/>
          </a:xfrm>
          <a:solidFill>
            <a:srgbClr val="FFFFFF"/>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7AF25E3-CE6F-4E89-B227-717539990D80}" type="slidenum">
              <a:rPr lang="en-US" altLang="en-US" sz="1200"/>
              <a:pPr eaLnBrk="1" hangingPunct="1"/>
              <a:t>3</a:t>
            </a:fld>
            <a:endParaRPr lang="en-US" altLang="en-US" sz="1200"/>
          </a:p>
        </p:txBody>
      </p:sp>
      <p:sp>
        <p:nvSpPr>
          <p:cNvPr id="13315" name="Rectangle 2"/>
          <p:cNvSpPr>
            <a:spLocks noGrp="1" noRot="1" noChangeAspect="1" noChangeArrowheads="1" noTextEdit="1"/>
          </p:cNvSpPr>
          <p:nvPr>
            <p:ph type="sldImg"/>
          </p:nvPr>
        </p:nvSpPr>
        <p:spPr>
          <a:xfrm>
            <a:off x="1106488" y="696913"/>
            <a:ext cx="4648200" cy="3486150"/>
          </a:xfrm>
          <a:solidFill>
            <a:srgbClr val="FFFFFF"/>
          </a:solidFill>
          <a:ln/>
        </p:spPr>
      </p:sp>
      <p:sp>
        <p:nvSpPr>
          <p:cNvPr id="13316" name="Rectangle 3"/>
          <p:cNvSpPr>
            <a:spLocks noGrp="1" noChangeArrowheads="1"/>
          </p:cNvSpPr>
          <p:nvPr>
            <p:ph type="body" idx="1"/>
          </p:nvPr>
        </p:nvSpPr>
        <p:spPr>
          <a:xfrm>
            <a:off x="912813" y="4416425"/>
            <a:ext cx="5027612" cy="1393825"/>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100" smtClean="0">
                <a:latin typeface="Franklin Gothic Book" pitchFamily="34" charset="0"/>
              </a:rPr>
              <a:t>In 1996 the number of Americans with a new STI each year was estimated to be about 12 million, this number was revised to 20 million in 2008.</a:t>
            </a:r>
            <a:r>
              <a:rPr lang="en-US" altLang="en-US" sz="1100" baseline="30000" smtClean="0">
                <a:latin typeface="Franklin Gothic Book" pitchFamily="34" charset="0"/>
              </a:rPr>
              <a:t>1 </a:t>
            </a:r>
            <a:r>
              <a:rPr lang="en-US" altLang="en-US" sz="1100" smtClean="0">
                <a:latin typeface="Franklin Gothic Book" pitchFamily="34" charset="0"/>
              </a:rPr>
              <a:t> This is a significant increase. </a:t>
            </a:r>
          </a:p>
          <a:p>
            <a:pPr eaLnBrk="1" hangingPunct="1"/>
            <a:endParaRPr lang="en-US" altLang="en-US" sz="1100" smtClean="0">
              <a:latin typeface="Franklin Gothic Book" pitchFamily="34" charset="0"/>
            </a:endParaRPr>
          </a:p>
          <a:p>
            <a:pPr eaLnBrk="1" hangingPunct="1"/>
            <a:r>
              <a:rPr lang="en-US" altLang="en-US" sz="1100" smtClean="0">
                <a:latin typeface="Franklin Gothic Book" pitchFamily="34" charset="0"/>
              </a:rPr>
              <a:t>Adolescents and young adults are disproportionately affected in greater numbers. Nearly 50% of new STI cases occur among 15- to 24-year-olds each year, although they comprise only one fourth of the sexually active population.</a:t>
            </a:r>
            <a:r>
              <a:rPr lang="en-US" altLang="en-US" sz="1100" baseline="30000" smtClean="0">
                <a:latin typeface="Franklin Gothic Book" pitchFamily="34" charset="0"/>
              </a:rPr>
              <a:t>1</a:t>
            </a:r>
            <a:r>
              <a:rPr lang="en-US" altLang="en-US" sz="1100" smtClean="0">
                <a:latin typeface="Franklin Gothic Book" pitchFamily="34" charset="0"/>
              </a:rPr>
              <a:t> </a:t>
            </a:r>
          </a:p>
        </p:txBody>
      </p:sp>
      <p:sp>
        <p:nvSpPr>
          <p:cNvPr id="13317" name="Rectangle 4"/>
          <p:cNvSpPr>
            <a:spLocks noChangeArrowheads="1"/>
          </p:cNvSpPr>
          <p:nvPr/>
        </p:nvSpPr>
        <p:spPr bwMode="auto">
          <a:xfrm>
            <a:off x="912813" y="5888038"/>
            <a:ext cx="5259387" cy="216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57200" indent="-457200" eaLnBrk="0" hangingPunct="0">
              <a:defRPr sz="2400">
                <a:solidFill>
                  <a:schemeClr val="tx1"/>
                </a:solidFill>
                <a:latin typeface="Times New Roman" pitchFamily="18" charset="0"/>
              </a:defRPr>
            </a:lvl1pPr>
            <a:lvl2pPr marL="971550" indent="-457200" eaLnBrk="0" hangingPunct="0">
              <a:defRPr sz="2400">
                <a:solidFill>
                  <a:schemeClr val="tx1"/>
                </a:solidFill>
                <a:latin typeface="Times New Roman" pitchFamily="18" charset="0"/>
              </a:defRPr>
            </a:lvl2pPr>
            <a:lvl3pPr marL="1543050" indent="-457200" eaLnBrk="0" hangingPunct="0">
              <a:defRPr sz="2400">
                <a:solidFill>
                  <a:schemeClr val="tx1"/>
                </a:solidFill>
                <a:latin typeface="Times New Roman" pitchFamily="18" charset="0"/>
              </a:defRPr>
            </a:lvl3pPr>
            <a:lvl4pPr marL="2114550" indent="-457200" eaLnBrk="0" hangingPunct="0">
              <a:defRPr sz="2400">
                <a:solidFill>
                  <a:schemeClr val="tx1"/>
                </a:solidFill>
                <a:latin typeface="Times New Roman" pitchFamily="18" charset="0"/>
              </a:defRPr>
            </a:lvl4pPr>
            <a:lvl5pPr marL="2686050" indent="-457200" eaLnBrk="0" hangingPunct="0">
              <a:defRPr sz="2400">
                <a:solidFill>
                  <a:schemeClr val="tx1"/>
                </a:solidFill>
                <a:latin typeface="Times New Roman" pitchFamily="18" charset="0"/>
              </a:defRPr>
            </a:lvl5pPr>
            <a:lvl6pPr marL="3143250" indent="-457200" eaLnBrk="0" fontAlgn="base" hangingPunct="0">
              <a:spcBef>
                <a:spcPct val="0"/>
              </a:spcBef>
              <a:spcAft>
                <a:spcPct val="0"/>
              </a:spcAft>
              <a:defRPr sz="2400">
                <a:solidFill>
                  <a:schemeClr val="tx1"/>
                </a:solidFill>
                <a:latin typeface="Times New Roman" pitchFamily="18" charset="0"/>
              </a:defRPr>
            </a:lvl6pPr>
            <a:lvl7pPr marL="3600450" indent="-457200" eaLnBrk="0" fontAlgn="base" hangingPunct="0">
              <a:spcBef>
                <a:spcPct val="0"/>
              </a:spcBef>
              <a:spcAft>
                <a:spcPct val="0"/>
              </a:spcAft>
              <a:defRPr sz="2400">
                <a:solidFill>
                  <a:schemeClr val="tx1"/>
                </a:solidFill>
                <a:latin typeface="Times New Roman" pitchFamily="18" charset="0"/>
              </a:defRPr>
            </a:lvl7pPr>
            <a:lvl8pPr marL="4057650" indent="-457200" eaLnBrk="0" fontAlgn="base" hangingPunct="0">
              <a:spcBef>
                <a:spcPct val="0"/>
              </a:spcBef>
              <a:spcAft>
                <a:spcPct val="0"/>
              </a:spcAft>
              <a:defRPr sz="2400">
                <a:solidFill>
                  <a:schemeClr val="tx1"/>
                </a:solidFill>
                <a:latin typeface="Times New Roman" pitchFamily="18" charset="0"/>
              </a:defRPr>
            </a:lvl8pPr>
            <a:lvl9pPr marL="4514850" indent="-4572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100">
                <a:latin typeface="Franklin Gothic Book" pitchFamily="34" charset="0"/>
              </a:rPr>
              <a:t>Reference:</a:t>
            </a:r>
          </a:p>
          <a:p>
            <a:pPr eaLnBrk="1" hangingPunct="1"/>
            <a:r>
              <a:rPr lang="en-US" altLang="en-US" sz="1100">
                <a:latin typeface="Franklin Gothic Book" pitchFamily="34" charset="0"/>
              </a:rPr>
              <a:t>Satterwhite, et al, “Sexually Transmitted Infections Among US Women and Men: Prevalence and Incidence Estimates, 2008,” </a:t>
            </a:r>
            <a:r>
              <a:rPr lang="en-US" altLang="en-US" sz="1100" i="1">
                <a:latin typeface="Franklin Gothic Book" pitchFamily="34" charset="0"/>
              </a:rPr>
              <a:t>Sexually Transmitted Diseases”,</a:t>
            </a:r>
            <a:r>
              <a:rPr lang="en-US" altLang="en-US" sz="1100">
                <a:latin typeface="Franklin Gothic Book" pitchFamily="34" charset="0"/>
              </a:rPr>
              <a:t>March 2013 – Volume 40 – Issue 3, p 187-193</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12AF17E-6D9B-4AD5-A119-1037A88FD8F7}" type="slidenum">
              <a:rPr lang="en-US" altLang="en-US" sz="1200"/>
              <a:pPr eaLnBrk="1" hangingPunct="1"/>
              <a:t>4</a:t>
            </a:fld>
            <a:endParaRPr lang="en-US" altLang="en-US" sz="1200"/>
          </a:p>
        </p:txBody>
      </p:sp>
      <p:sp>
        <p:nvSpPr>
          <p:cNvPr id="14339" name="Rectangle 2"/>
          <p:cNvSpPr>
            <a:spLocks noGrp="1" noRot="1" noChangeAspect="1" noChangeArrowheads="1" noTextEdit="1"/>
          </p:cNvSpPr>
          <p:nvPr>
            <p:ph type="sldImg"/>
          </p:nvPr>
        </p:nvSpPr>
        <p:spPr>
          <a:xfrm>
            <a:off x="1106488" y="696913"/>
            <a:ext cx="4648200" cy="3486150"/>
          </a:xfrm>
          <a:solidFill>
            <a:srgbClr val="FFFFFF"/>
          </a:solidFill>
          <a:ln/>
        </p:spPr>
      </p:sp>
      <p:sp>
        <p:nvSpPr>
          <p:cNvPr id="14340" name="Rectangle 3"/>
          <p:cNvSpPr>
            <a:spLocks noGrp="1" noChangeArrowheads="1"/>
          </p:cNvSpPr>
          <p:nvPr>
            <p:ph type="body" idx="1"/>
          </p:nvPr>
        </p:nvSpPr>
        <p:spPr>
          <a:xfrm>
            <a:off x="912813" y="4416425"/>
            <a:ext cx="5027612" cy="1316038"/>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100" smtClean="0">
                <a:latin typeface="Franklin Gothic Book" pitchFamily="34" charset="0"/>
              </a:rPr>
              <a:t>Although it is difficult to know the exact number of new cases of various STIs each year (called incidence) or the total number of individuals with existing infections in the population (called prevalence),  estimates accepted by the CDC are shown here.  Note that human papillomavirus is the most common viral STI in terms of new cases each year.  It is the primary cause of cervical cancer in women. </a:t>
            </a:r>
          </a:p>
          <a:p>
            <a:pPr eaLnBrk="1" hangingPunct="1"/>
            <a:r>
              <a:rPr lang="en-US" altLang="en-US" sz="1100" smtClean="0">
                <a:latin typeface="Franklin Gothic Book" pitchFamily="34" charset="0"/>
              </a:rPr>
              <a:t>Chlamydia has bi-passed Trichomoniasis as the second most common new infection, as well as in prevalence.</a:t>
            </a:r>
          </a:p>
        </p:txBody>
      </p:sp>
      <p:sp>
        <p:nvSpPr>
          <p:cNvPr id="14341" name="Rectangle 4"/>
          <p:cNvSpPr>
            <a:spLocks noChangeArrowheads="1"/>
          </p:cNvSpPr>
          <p:nvPr/>
        </p:nvSpPr>
        <p:spPr bwMode="auto">
          <a:xfrm>
            <a:off x="838200" y="6042025"/>
            <a:ext cx="5638800" cy="147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sz="2400">
                <a:solidFill>
                  <a:schemeClr val="tx1"/>
                </a:solidFill>
                <a:latin typeface="Times New Roman" pitchFamily="18" charset="0"/>
              </a:defRPr>
            </a:lvl1pPr>
            <a:lvl2pPr marL="971550" indent="-457200" eaLnBrk="0" hangingPunct="0">
              <a:defRPr sz="2400">
                <a:solidFill>
                  <a:schemeClr val="tx1"/>
                </a:solidFill>
                <a:latin typeface="Times New Roman" pitchFamily="18" charset="0"/>
              </a:defRPr>
            </a:lvl2pPr>
            <a:lvl3pPr marL="1543050" indent="-457200" eaLnBrk="0" hangingPunct="0">
              <a:defRPr sz="2400">
                <a:solidFill>
                  <a:schemeClr val="tx1"/>
                </a:solidFill>
                <a:latin typeface="Times New Roman" pitchFamily="18" charset="0"/>
              </a:defRPr>
            </a:lvl3pPr>
            <a:lvl4pPr marL="2114550" indent="-457200" eaLnBrk="0" hangingPunct="0">
              <a:defRPr sz="2400">
                <a:solidFill>
                  <a:schemeClr val="tx1"/>
                </a:solidFill>
                <a:latin typeface="Times New Roman" pitchFamily="18" charset="0"/>
              </a:defRPr>
            </a:lvl4pPr>
            <a:lvl5pPr marL="2686050" indent="-457200" eaLnBrk="0" hangingPunct="0">
              <a:defRPr sz="2400">
                <a:solidFill>
                  <a:schemeClr val="tx1"/>
                </a:solidFill>
                <a:latin typeface="Times New Roman" pitchFamily="18" charset="0"/>
              </a:defRPr>
            </a:lvl5pPr>
            <a:lvl6pPr marL="3143250" indent="-457200" eaLnBrk="0" fontAlgn="base" hangingPunct="0">
              <a:spcBef>
                <a:spcPct val="0"/>
              </a:spcBef>
              <a:spcAft>
                <a:spcPct val="0"/>
              </a:spcAft>
              <a:defRPr sz="2400">
                <a:solidFill>
                  <a:schemeClr val="tx1"/>
                </a:solidFill>
                <a:latin typeface="Times New Roman" pitchFamily="18" charset="0"/>
              </a:defRPr>
            </a:lvl6pPr>
            <a:lvl7pPr marL="3600450" indent="-457200" eaLnBrk="0" fontAlgn="base" hangingPunct="0">
              <a:spcBef>
                <a:spcPct val="0"/>
              </a:spcBef>
              <a:spcAft>
                <a:spcPct val="0"/>
              </a:spcAft>
              <a:defRPr sz="2400">
                <a:solidFill>
                  <a:schemeClr val="tx1"/>
                </a:solidFill>
                <a:latin typeface="Times New Roman" pitchFamily="18" charset="0"/>
              </a:defRPr>
            </a:lvl7pPr>
            <a:lvl8pPr marL="4057650" indent="-457200" eaLnBrk="0" fontAlgn="base" hangingPunct="0">
              <a:spcBef>
                <a:spcPct val="0"/>
              </a:spcBef>
              <a:spcAft>
                <a:spcPct val="0"/>
              </a:spcAft>
              <a:defRPr sz="2400">
                <a:solidFill>
                  <a:schemeClr val="tx1"/>
                </a:solidFill>
                <a:latin typeface="Times New Roman" pitchFamily="18" charset="0"/>
              </a:defRPr>
            </a:lvl8pPr>
            <a:lvl9pPr marL="4514850" indent="-4572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000">
                <a:latin typeface="Franklin Gothic Book" pitchFamily="34" charset="0"/>
              </a:rPr>
              <a:t>References:</a:t>
            </a:r>
          </a:p>
          <a:p>
            <a:pPr eaLnBrk="1" hangingPunct="1"/>
            <a:r>
              <a:rPr lang="en-US" altLang="en-US" sz="1000">
                <a:latin typeface="Franklin Gothic Book" pitchFamily="34" charset="0"/>
              </a:rPr>
              <a:t>CDC Factsheet, “Incidence, Prevalence, and Cost of Sexually Transmitted Infections in the United States”, Feb 2013, retrieved from CDC website (October, 2014)</a:t>
            </a:r>
          </a:p>
          <a:p>
            <a:pPr eaLnBrk="1" hangingPunct="1"/>
            <a:r>
              <a:rPr lang="en-US" altLang="en-US" sz="1000">
                <a:latin typeface="Franklin Gothic Book" pitchFamily="34" charset="0"/>
              </a:rPr>
              <a:t>Satterwhite, et al, “Sexually Transmitted Infections Among US Women and Men: Prevalence and Incidence Estimates, 2008” </a:t>
            </a:r>
            <a:r>
              <a:rPr lang="en-US" altLang="en-US" sz="1000" i="1">
                <a:latin typeface="Franklin Gothic Book" pitchFamily="34" charset="0"/>
              </a:rPr>
              <a:t>Sexually Transmitted Diseases”, </a:t>
            </a:r>
            <a:r>
              <a:rPr lang="en-US" altLang="en-US" sz="1000">
                <a:latin typeface="Franklin Gothic Book" pitchFamily="34" charset="0"/>
              </a:rPr>
              <a:t>March 2013 – Volume 40 – Issue 3, p. 187-193.</a:t>
            </a:r>
          </a:p>
          <a:p>
            <a:pPr eaLnBrk="1" hangingPunct="1"/>
            <a:endParaRPr lang="en-US" altLang="en-US" sz="1000">
              <a:latin typeface="Franklin Gothic Book" pitchFamily="34" charset="0"/>
            </a:endParaRPr>
          </a:p>
          <a:p>
            <a:pPr eaLnBrk="1" hangingPunct="1"/>
            <a:endParaRPr lang="en-US" altLang="en-US" sz="1000">
              <a:latin typeface="Franklin Gothic Book" pitchFamily="34" charset="0"/>
            </a:endParaRPr>
          </a:p>
          <a:p>
            <a:pPr eaLnBrk="1" hangingPunct="1">
              <a:buFontTx/>
              <a:buAutoNum type="arabicPeriod"/>
            </a:pPr>
            <a:endParaRPr lang="en-US" altLang="en-US" sz="1000">
              <a:latin typeface="Franklin Gothic Book"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6781586-A3B3-4EB4-9368-3005F55D0BA1}" type="slidenum">
              <a:rPr lang="en-US" altLang="en-US" sz="1200"/>
              <a:pPr eaLnBrk="1" hangingPunct="1"/>
              <a:t>5</a:t>
            </a:fld>
            <a:endParaRPr lang="en-US" altLang="en-US" sz="1200"/>
          </a:p>
        </p:txBody>
      </p:sp>
      <p:sp>
        <p:nvSpPr>
          <p:cNvPr id="15363" name="Rectangle 2"/>
          <p:cNvSpPr>
            <a:spLocks noGrp="1" noRot="1" noChangeAspect="1" noChangeArrowheads="1" noTextEdit="1"/>
          </p:cNvSpPr>
          <p:nvPr>
            <p:ph type="sldImg"/>
          </p:nvPr>
        </p:nvSpPr>
        <p:spPr>
          <a:xfrm>
            <a:off x="1106488" y="696913"/>
            <a:ext cx="4648200" cy="3486150"/>
          </a:xfrm>
          <a:solidFill>
            <a:srgbClr val="FFFFFF"/>
          </a:solidFill>
          <a:ln/>
        </p:spPr>
      </p:sp>
      <p:sp>
        <p:nvSpPr>
          <p:cNvPr id="15364" name="Rectangle 3"/>
          <p:cNvSpPr>
            <a:spLocks noGrp="1" noChangeArrowheads="1"/>
          </p:cNvSpPr>
          <p:nvPr>
            <p:ph type="body" idx="1"/>
          </p:nvPr>
        </p:nvSpPr>
        <p:spPr>
          <a:xfrm>
            <a:off x="912813" y="4416425"/>
            <a:ext cx="5030787" cy="2246313"/>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sz="1000" smtClean="0">
                <a:latin typeface="Franklin Gothic Book" pitchFamily="34" charset="0"/>
              </a:rPr>
              <a:t>1. “CDC’s cost estimates reflect the lifetime direct medical cost per case of eight common STIs in the United States and do not include either indirect costs (e.g., loss of productivity) or intangible costs (e.g., pain and suffering) associated with many STIs.” </a:t>
            </a:r>
            <a:r>
              <a:rPr lang="en-US" altLang="en-US" sz="1000" baseline="30000" smtClean="0">
                <a:latin typeface="Franklin Gothic Book" pitchFamily="34" charset="0"/>
              </a:rPr>
              <a:t>1</a:t>
            </a:r>
            <a:endParaRPr lang="en-US" altLang="en-US" sz="1000" smtClean="0">
              <a:latin typeface="Franklin Gothic Book" pitchFamily="34" charset="0"/>
            </a:endParaRPr>
          </a:p>
        </p:txBody>
      </p:sp>
      <p:sp>
        <p:nvSpPr>
          <p:cNvPr id="8196" name="Rectangle 4"/>
          <p:cNvSpPr>
            <a:spLocks noChangeArrowheads="1"/>
          </p:cNvSpPr>
          <p:nvPr/>
        </p:nvSpPr>
        <p:spPr bwMode="auto">
          <a:xfrm>
            <a:off x="762000" y="6816725"/>
            <a:ext cx="5103813" cy="178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57200" indent="-457200">
              <a:defRPr sz="2400">
                <a:solidFill>
                  <a:schemeClr val="tx1"/>
                </a:solidFill>
                <a:latin typeface="Times New Roman" pitchFamily="18" charset="0"/>
              </a:defRPr>
            </a:lvl1pPr>
            <a:lvl2pPr marL="971550" indent="-457200">
              <a:defRPr sz="2400">
                <a:solidFill>
                  <a:schemeClr val="tx1"/>
                </a:solidFill>
                <a:latin typeface="Times New Roman" pitchFamily="18" charset="0"/>
              </a:defRPr>
            </a:lvl2pPr>
            <a:lvl3pPr marL="1543050" indent="-457200">
              <a:defRPr sz="2400">
                <a:solidFill>
                  <a:schemeClr val="tx1"/>
                </a:solidFill>
                <a:latin typeface="Times New Roman" pitchFamily="18" charset="0"/>
              </a:defRPr>
            </a:lvl3pPr>
            <a:lvl4pPr marL="2114550" indent="-457200">
              <a:defRPr sz="2400">
                <a:solidFill>
                  <a:schemeClr val="tx1"/>
                </a:solidFill>
                <a:latin typeface="Times New Roman" pitchFamily="18" charset="0"/>
              </a:defRPr>
            </a:lvl4pPr>
            <a:lvl5pPr marL="2686050" indent="-457200">
              <a:defRPr sz="2400">
                <a:solidFill>
                  <a:schemeClr val="tx1"/>
                </a:solidFill>
                <a:latin typeface="Times New Roman" pitchFamily="18" charset="0"/>
              </a:defRPr>
            </a:lvl5pPr>
            <a:lvl6pPr marL="3143250" indent="-457200" fontAlgn="base">
              <a:spcBef>
                <a:spcPct val="0"/>
              </a:spcBef>
              <a:spcAft>
                <a:spcPct val="0"/>
              </a:spcAft>
              <a:defRPr sz="2400">
                <a:solidFill>
                  <a:schemeClr val="tx1"/>
                </a:solidFill>
                <a:latin typeface="Times New Roman" pitchFamily="18" charset="0"/>
              </a:defRPr>
            </a:lvl6pPr>
            <a:lvl7pPr marL="3600450" indent="-457200" fontAlgn="base">
              <a:spcBef>
                <a:spcPct val="0"/>
              </a:spcBef>
              <a:spcAft>
                <a:spcPct val="0"/>
              </a:spcAft>
              <a:defRPr sz="2400">
                <a:solidFill>
                  <a:schemeClr val="tx1"/>
                </a:solidFill>
                <a:latin typeface="Times New Roman" pitchFamily="18" charset="0"/>
              </a:defRPr>
            </a:lvl7pPr>
            <a:lvl8pPr marL="4057650" indent="-457200" fontAlgn="base">
              <a:spcBef>
                <a:spcPct val="0"/>
              </a:spcBef>
              <a:spcAft>
                <a:spcPct val="0"/>
              </a:spcAft>
              <a:defRPr sz="2400">
                <a:solidFill>
                  <a:schemeClr val="tx1"/>
                </a:solidFill>
                <a:latin typeface="Times New Roman" pitchFamily="18" charset="0"/>
              </a:defRPr>
            </a:lvl8pPr>
            <a:lvl9pPr marL="4514850" indent="-457200" fontAlgn="base">
              <a:spcBef>
                <a:spcPct val="0"/>
              </a:spcBef>
              <a:spcAft>
                <a:spcPct val="0"/>
              </a:spcAft>
              <a:defRPr sz="2400">
                <a:solidFill>
                  <a:schemeClr val="tx1"/>
                </a:solidFill>
                <a:latin typeface="Times New Roman" pitchFamily="18" charset="0"/>
              </a:defRPr>
            </a:lvl9pPr>
          </a:lstStyle>
          <a:p>
            <a:pPr>
              <a:defRPr/>
            </a:pPr>
            <a:r>
              <a:rPr lang="en-US" altLang="en-US" sz="1000" dirty="0" smtClean="0">
                <a:latin typeface="Franklin Gothic Book" pitchFamily="34" charset="0"/>
              </a:rPr>
              <a:t>References:</a:t>
            </a:r>
          </a:p>
          <a:p>
            <a:pPr>
              <a:defRPr/>
            </a:pPr>
            <a:endParaRPr lang="en-US" altLang="en-US" sz="1000" dirty="0" smtClean="0">
              <a:latin typeface="Franklin Gothic Book" pitchFamily="34" charset="0"/>
            </a:endParaRPr>
          </a:p>
          <a:p>
            <a:pPr>
              <a:buFont typeface="+mj-lt"/>
              <a:buAutoNum type="arabicPeriod"/>
              <a:defRPr/>
            </a:pPr>
            <a:r>
              <a:rPr lang="en-US" altLang="en-US" sz="1000" dirty="0" smtClean="0">
                <a:latin typeface="Franklin Gothic Book" pitchFamily="34" charset="0"/>
              </a:rPr>
              <a:t>CDC, “Incidence, Prevalence, and Cost of Sexually Transmitted Infections in the United States,” CDC website, Feb. 2013, retrieved Oct. 2014</a:t>
            </a:r>
          </a:p>
          <a:p>
            <a:pPr>
              <a:buFontTx/>
              <a:buAutoNum type="arabicPeriod"/>
              <a:defRPr/>
            </a:pPr>
            <a:r>
              <a:rPr lang="en-US" altLang="en-US" sz="1000" dirty="0" err="1" smtClean="0">
                <a:latin typeface="Franklin Gothic Book" pitchFamily="34" charset="0"/>
              </a:rPr>
              <a:t>Owusu-Edusel</a:t>
            </a:r>
            <a:r>
              <a:rPr lang="en-US" altLang="en-US" sz="1000" dirty="0" smtClean="0">
                <a:latin typeface="Franklin Gothic Book" pitchFamily="34" charset="0"/>
              </a:rPr>
              <a:t>, et al, “The Estimated Direct Medical Cost of Selected Sexually Transmitted Infections in the United States, 2008.” </a:t>
            </a:r>
            <a:r>
              <a:rPr lang="en-US" altLang="en-US" sz="1000" i="1" dirty="0" smtClean="0">
                <a:latin typeface="Franklin Gothic Book" pitchFamily="34" charset="0"/>
              </a:rPr>
              <a:t>Sexually Transmitted Diseases, </a:t>
            </a:r>
            <a:r>
              <a:rPr lang="en-US" altLang="en-US" sz="1000" dirty="0" smtClean="0">
                <a:latin typeface="Franklin Gothic Book" pitchFamily="34" charset="0"/>
              </a:rPr>
              <a:t>March 2013, Volume 40 – Issue 3 – p 197 – 201</a:t>
            </a:r>
          </a:p>
          <a:p>
            <a:pPr marL="228600" indent="-228600">
              <a:buFont typeface="+mj-lt"/>
              <a:buAutoNum type="arabicPeriod"/>
              <a:defRPr/>
            </a:pPr>
            <a:r>
              <a:rPr lang="en-US" altLang="en-US" sz="1000" dirty="0" smtClean="0">
                <a:latin typeface="Franklin Gothic Book" pitchFamily="34" charset="0"/>
              </a:rPr>
              <a:t>        CDC, “Sexually Transmitted Infections Among Young Americans”, CDC website, July    	2014, retrieved Oct 2014.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07EB189-08A7-47ED-8649-5F1C151FEBC1}" type="slidenum">
              <a:rPr lang="en-US" altLang="en-US" sz="1200"/>
              <a:pPr eaLnBrk="1" hangingPunct="1"/>
              <a:t>6</a:t>
            </a:fld>
            <a:endParaRPr lang="en-US" altLang="en-US" sz="1200"/>
          </a:p>
        </p:txBody>
      </p:sp>
      <p:sp>
        <p:nvSpPr>
          <p:cNvPr id="16387" name="Rectangle 2"/>
          <p:cNvSpPr>
            <a:spLocks noGrp="1" noRot="1" noChangeAspect="1" noChangeArrowheads="1" noTextEdit="1"/>
          </p:cNvSpPr>
          <p:nvPr>
            <p:ph type="sldImg"/>
          </p:nvPr>
        </p:nvSpPr>
        <p:spPr>
          <a:xfrm>
            <a:off x="1106488" y="696913"/>
            <a:ext cx="4648200" cy="3486150"/>
          </a:xfrm>
          <a:solidFill>
            <a:srgbClr val="FFFFFF"/>
          </a:solidFill>
          <a:ln/>
        </p:spPr>
      </p:sp>
      <p:sp>
        <p:nvSpPr>
          <p:cNvPr id="16388" name="Rectangle 3"/>
          <p:cNvSpPr>
            <a:spLocks noGrp="1" noChangeArrowheads="1"/>
          </p:cNvSpPr>
          <p:nvPr>
            <p:ph type="body" idx="1"/>
          </p:nvPr>
        </p:nvSpPr>
        <p:spPr>
          <a:xfrm>
            <a:off x="912813" y="4416425"/>
            <a:ext cx="5027612" cy="1703388"/>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latin typeface="Franklin Gothic Book" pitchFamily="34" charset="0"/>
              </a:rPr>
              <a:t>The significance of this information is that many of the STIs with which adolescents are likely to become infected have no cure.  If they become infected with three of these viral STIs (genital herpes, HIV, and hepatitis), they will probably have them for life.</a:t>
            </a:r>
          </a:p>
          <a:p>
            <a:pPr eaLnBrk="1" hangingPunct="1">
              <a:spcBef>
                <a:spcPct val="0"/>
              </a:spcBef>
            </a:pPr>
            <a:endParaRPr lang="en-US" altLang="en-US" smtClean="0">
              <a:latin typeface="Franklin Gothic Book" pitchFamily="34" charset="0"/>
            </a:endParaRPr>
          </a:p>
          <a:p>
            <a:pPr eaLnBrk="1" hangingPunct="1">
              <a:spcBef>
                <a:spcPct val="0"/>
              </a:spcBef>
            </a:pPr>
            <a:r>
              <a:rPr lang="en-US" altLang="en-US" smtClean="0">
                <a:latin typeface="Franklin Gothic Book" pitchFamily="34" charset="0"/>
              </a:rPr>
              <a:t>It is estimated that over 50% of sexually active males and females have been infected with HPV at some point in their lives.</a:t>
            </a:r>
            <a:r>
              <a:rPr lang="en-US" altLang="en-US" baseline="30000" smtClean="0">
                <a:latin typeface="Franklin Gothic Book" pitchFamily="34" charset="0"/>
              </a:rPr>
              <a:t>1</a:t>
            </a:r>
            <a:r>
              <a:rPr lang="en-US" altLang="en-US" smtClean="0">
                <a:latin typeface="Franklin Gothic Book" pitchFamily="34" charset="0"/>
              </a:rPr>
              <a:t> HPV infection may lead to cervical cancer in females.</a:t>
            </a:r>
            <a:r>
              <a:rPr lang="en-US" altLang="en-US" baseline="30000" smtClean="0">
                <a:latin typeface="Franklin Gothic Book" pitchFamily="34" charset="0"/>
              </a:rPr>
              <a:t>1</a:t>
            </a:r>
          </a:p>
        </p:txBody>
      </p:sp>
      <p:sp>
        <p:nvSpPr>
          <p:cNvPr id="16389" name="Text Box 4"/>
          <p:cNvSpPr txBox="1">
            <a:spLocks noChangeArrowheads="1"/>
          </p:cNvSpPr>
          <p:nvPr/>
        </p:nvSpPr>
        <p:spPr bwMode="auto">
          <a:xfrm>
            <a:off x="1066800" y="6584950"/>
            <a:ext cx="5105400" cy="1023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1000">
                <a:latin typeface="Franklin Gothic Book" pitchFamily="34" charset="0"/>
              </a:rPr>
              <a:t>References:</a:t>
            </a:r>
          </a:p>
          <a:p>
            <a:pPr eaLnBrk="1" hangingPunct="1">
              <a:spcBef>
                <a:spcPct val="50000"/>
              </a:spcBef>
            </a:pPr>
            <a:r>
              <a:rPr lang="en-US" altLang="en-US" sz="1000">
                <a:latin typeface="Franklin Gothic Book" pitchFamily="34" charset="0"/>
              </a:rPr>
              <a:t>1. Centers for Disease Control and Prevention. Genital HPV factsheet 2011. Centers for Disease Control and Prevention, US Dept of Health and Human Services; 2011. Available at: http://www.cdc.gov/std/HPV/HPV-Factsheet-Nov-2011.pdf. Accessed January 23, 2012. </a:t>
            </a:r>
          </a:p>
          <a:p>
            <a:pPr eaLnBrk="1" hangingPunct="1">
              <a:spcBef>
                <a:spcPct val="50000"/>
              </a:spcBef>
            </a:pPr>
            <a:endParaRPr lang="en-US" altLang="en-US" sz="1000">
              <a:latin typeface="Franklin Gothic Book"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eaLnBrk="1" hangingPunct="1">
              <a:defRPr/>
            </a:pPr>
            <a:r>
              <a:rPr lang="en-US" dirty="0" smtClean="0"/>
              <a:t>References:</a:t>
            </a:r>
          </a:p>
          <a:p>
            <a:pPr marL="228600" indent="-228600" eaLnBrk="1" hangingPunct="1">
              <a:buFont typeface="+mj-lt"/>
              <a:buAutoNum type="arabicPeriod"/>
              <a:defRPr/>
            </a:pPr>
            <a:r>
              <a:rPr lang="en-US" dirty="0" smtClean="0"/>
              <a:t>CDC, “Sexually Transmitted Infections Among Young Americans”, CDC website, July 2014, retrieved Oct. 2014</a:t>
            </a:r>
          </a:p>
          <a:p>
            <a:pPr marL="228600" indent="-228600" eaLnBrk="1" hangingPunct="1">
              <a:buFont typeface="+mj-lt"/>
              <a:buAutoNum type="arabicPeriod"/>
              <a:defRPr/>
            </a:pPr>
            <a:r>
              <a:rPr lang="en-US" dirty="0" smtClean="0"/>
              <a:t>CDC, “</a:t>
            </a:r>
            <a:r>
              <a:rPr lang="en-US" smtClean="0"/>
              <a:t>Human Papillomavirus </a:t>
            </a:r>
            <a:r>
              <a:rPr lang="en-US" dirty="0" smtClean="0"/>
              <a:t>(HPV) – associated cancers” Atlanta, GA: US Departments of Health and Human Services, CDC; 2013</a:t>
            </a:r>
          </a:p>
          <a:p>
            <a:pPr eaLnBrk="1" hangingPunct="1">
              <a:defRPr/>
            </a:pPr>
            <a:endParaRPr lang="en-US" dirty="0" smtClean="0"/>
          </a:p>
        </p:txBody>
      </p:sp>
      <p:sp>
        <p:nvSpPr>
          <p:cNvPr id="17412" name="Slide Number Placeholder 3"/>
          <p:cNvSpPr>
            <a:spLocks noGrp="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12014C5-40FC-4F26-BBAC-3C49D9545F2E}" type="slidenum">
              <a:rPr lang="en-US" altLang="en-US" sz="1200"/>
              <a:pPr eaLnBrk="1" hangingPunct="1"/>
              <a:t>7</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1219200" y="0"/>
            <a:ext cx="8537575" cy="1870075"/>
          </a:xfrm>
          <a:prstGeom prst="rect">
            <a:avLst/>
          </a:prstGeom>
          <a:solidFill>
            <a:srgbClr val="90DD8D"/>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7548" tIns="48774" rIns="97548" bIns="48774"/>
          <a:lstStyle>
            <a:lvl1pPr defTabSz="974725">
              <a:defRPr sz="2400">
                <a:solidFill>
                  <a:schemeClr val="tx1"/>
                </a:solidFill>
                <a:latin typeface="Times New Roman" pitchFamily="18" charset="0"/>
              </a:defRPr>
            </a:lvl1pPr>
            <a:lvl2pPr marL="487363" defTabSz="974725">
              <a:defRPr sz="2400">
                <a:solidFill>
                  <a:schemeClr val="tx1"/>
                </a:solidFill>
                <a:latin typeface="Times New Roman" pitchFamily="18" charset="0"/>
              </a:defRPr>
            </a:lvl2pPr>
            <a:lvl3pPr marL="974725" defTabSz="974725">
              <a:defRPr sz="2400">
                <a:solidFill>
                  <a:schemeClr val="tx1"/>
                </a:solidFill>
                <a:latin typeface="Times New Roman" pitchFamily="18" charset="0"/>
              </a:defRPr>
            </a:lvl3pPr>
            <a:lvl4pPr marL="1463675" defTabSz="974725">
              <a:defRPr sz="2400">
                <a:solidFill>
                  <a:schemeClr val="tx1"/>
                </a:solidFill>
                <a:latin typeface="Times New Roman" pitchFamily="18" charset="0"/>
              </a:defRPr>
            </a:lvl4pPr>
            <a:lvl5pPr marL="1951038" defTabSz="974725">
              <a:defRPr sz="2400">
                <a:solidFill>
                  <a:schemeClr val="tx1"/>
                </a:solidFill>
                <a:latin typeface="Times New Roman" pitchFamily="18" charset="0"/>
              </a:defRPr>
            </a:lvl5pPr>
            <a:lvl6pPr marL="2408238" defTabSz="974725" fontAlgn="base">
              <a:spcBef>
                <a:spcPct val="0"/>
              </a:spcBef>
              <a:spcAft>
                <a:spcPct val="0"/>
              </a:spcAft>
              <a:defRPr sz="2400">
                <a:solidFill>
                  <a:schemeClr val="tx1"/>
                </a:solidFill>
                <a:latin typeface="Times New Roman" pitchFamily="18" charset="0"/>
              </a:defRPr>
            </a:lvl6pPr>
            <a:lvl7pPr marL="2865438" defTabSz="974725" fontAlgn="base">
              <a:spcBef>
                <a:spcPct val="0"/>
              </a:spcBef>
              <a:spcAft>
                <a:spcPct val="0"/>
              </a:spcAft>
              <a:defRPr sz="2400">
                <a:solidFill>
                  <a:schemeClr val="tx1"/>
                </a:solidFill>
                <a:latin typeface="Times New Roman" pitchFamily="18" charset="0"/>
              </a:defRPr>
            </a:lvl7pPr>
            <a:lvl8pPr marL="3322638" defTabSz="974725" fontAlgn="base">
              <a:spcBef>
                <a:spcPct val="0"/>
              </a:spcBef>
              <a:spcAft>
                <a:spcPct val="0"/>
              </a:spcAft>
              <a:defRPr sz="2400">
                <a:solidFill>
                  <a:schemeClr val="tx1"/>
                </a:solidFill>
                <a:latin typeface="Times New Roman" pitchFamily="18" charset="0"/>
              </a:defRPr>
            </a:lvl8pPr>
            <a:lvl9pPr marL="3779838" defTabSz="974725" fontAlgn="base">
              <a:spcBef>
                <a:spcPct val="0"/>
              </a:spcBef>
              <a:spcAft>
                <a:spcPct val="0"/>
              </a:spcAft>
              <a:defRPr sz="2400">
                <a:solidFill>
                  <a:schemeClr val="tx1"/>
                </a:solidFill>
                <a:latin typeface="Times New Roman" pitchFamily="18" charset="0"/>
              </a:defRPr>
            </a:lvl9pPr>
          </a:lstStyle>
          <a:p>
            <a:pPr>
              <a:defRPr/>
            </a:pPr>
            <a:endParaRPr lang="en-US" altLang="en-US" sz="2600" smtClean="0"/>
          </a:p>
        </p:txBody>
      </p:sp>
      <p:sp>
        <p:nvSpPr>
          <p:cNvPr id="5" name="Rectangle 3"/>
          <p:cNvSpPr>
            <a:spLocks noChangeArrowheads="1"/>
          </p:cNvSpPr>
          <p:nvPr/>
        </p:nvSpPr>
        <p:spPr bwMode="auto">
          <a:xfrm>
            <a:off x="0" y="0"/>
            <a:ext cx="1219200" cy="7315200"/>
          </a:xfrm>
          <a:prstGeom prst="rect">
            <a:avLst/>
          </a:prstGeom>
          <a:solidFill>
            <a:srgbClr val="4742B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6" name="Text Box 7"/>
          <p:cNvSpPr txBox="1">
            <a:spLocks noChangeArrowheads="1"/>
          </p:cNvSpPr>
          <p:nvPr/>
        </p:nvSpPr>
        <p:spPr bwMode="auto">
          <a:xfrm>
            <a:off x="5122863" y="406400"/>
            <a:ext cx="4389437"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7548" tIns="48774" rIns="97548" bIns="48774">
            <a:spAutoFit/>
          </a:bodyPr>
          <a:lstStyle>
            <a:lvl1pPr defTabSz="974725">
              <a:defRPr sz="2400">
                <a:solidFill>
                  <a:schemeClr val="tx1"/>
                </a:solidFill>
                <a:latin typeface="Times New Roman" pitchFamily="18" charset="0"/>
              </a:defRPr>
            </a:lvl1pPr>
            <a:lvl2pPr marL="487363" defTabSz="974725">
              <a:defRPr sz="2400">
                <a:solidFill>
                  <a:schemeClr val="tx1"/>
                </a:solidFill>
                <a:latin typeface="Times New Roman" pitchFamily="18" charset="0"/>
              </a:defRPr>
            </a:lvl2pPr>
            <a:lvl3pPr marL="974725" defTabSz="974725">
              <a:defRPr sz="2400">
                <a:solidFill>
                  <a:schemeClr val="tx1"/>
                </a:solidFill>
                <a:latin typeface="Times New Roman" pitchFamily="18" charset="0"/>
              </a:defRPr>
            </a:lvl3pPr>
            <a:lvl4pPr marL="1463675" defTabSz="974725">
              <a:defRPr sz="2400">
                <a:solidFill>
                  <a:schemeClr val="tx1"/>
                </a:solidFill>
                <a:latin typeface="Times New Roman" pitchFamily="18" charset="0"/>
              </a:defRPr>
            </a:lvl4pPr>
            <a:lvl5pPr marL="1951038" defTabSz="974725">
              <a:defRPr sz="2400">
                <a:solidFill>
                  <a:schemeClr val="tx1"/>
                </a:solidFill>
                <a:latin typeface="Times New Roman" pitchFamily="18" charset="0"/>
              </a:defRPr>
            </a:lvl5pPr>
            <a:lvl6pPr marL="2408238" defTabSz="974725" fontAlgn="base">
              <a:spcBef>
                <a:spcPct val="0"/>
              </a:spcBef>
              <a:spcAft>
                <a:spcPct val="0"/>
              </a:spcAft>
              <a:defRPr sz="2400">
                <a:solidFill>
                  <a:schemeClr val="tx1"/>
                </a:solidFill>
                <a:latin typeface="Times New Roman" pitchFamily="18" charset="0"/>
              </a:defRPr>
            </a:lvl6pPr>
            <a:lvl7pPr marL="2865438" defTabSz="974725" fontAlgn="base">
              <a:spcBef>
                <a:spcPct val="0"/>
              </a:spcBef>
              <a:spcAft>
                <a:spcPct val="0"/>
              </a:spcAft>
              <a:defRPr sz="2400">
                <a:solidFill>
                  <a:schemeClr val="tx1"/>
                </a:solidFill>
                <a:latin typeface="Times New Roman" pitchFamily="18" charset="0"/>
              </a:defRPr>
            </a:lvl7pPr>
            <a:lvl8pPr marL="3322638" defTabSz="974725" fontAlgn="base">
              <a:spcBef>
                <a:spcPct val="0"/>
              </a:spcBef>
              <a:spcAft>
                <a:spcPct val="0"/>
              </a:spcAft>
              <a:defRPr sz="2400">
                <a:solidFill>
                  <a:schemeClr val="tx1"/>
                </a:solidFill>
                <a:latin typeface="Times New Roman" pitchFamily="18" charset="0"/>
              </a:defRPr>
            </a:lvl8pPr>
            <a:lvl9pPr marL="3779838" defTabSz="974725" fontAlgn="base">
              <a:spcBef>
                <a:spcPct val="0"/>
              </a:spcBef>
              <a:spcAft>
                <a:spcPct val="0"/>
              </a:spcAft>
              <a:defRPr sz="2400">
                <a:solidFill>
                  <a:schemeClr val="tx1"/>
                </a:solidFill>
                <a:latin typeface="Times New Roman" pitchFamily="18" charset="0"/>
              </a:defRPr>
            </a:lvl9pPr>
          </a:lstStyle>
          <a:p>
            <a:pPr>
              <a:defRPr/>
            </a:pPr>
            <a:r>
              <a:rPr lang="en-US" altLang="en-US" sz="3000" smtClean="0"/>
              <a:t>Integrated</a:t>
            </a:r>
            <a:r>
              <a:rPr lang="en-US" altLang="en-US" sz="2600" smtClean="0">
                <a:solidFill>
                  <a:srgbClr val="812560"/>
                </a:solidFill>
                <a:latin typeface="Bodoni BE" pitchFamily="2" charset="0"/>
              </a:rPr>
              <a:t> </a:t>
            </a:r>
            <a:r>
              <a:rPr lang="en-US" altLang="en-US" sz="2600" smtClean="0">
                <a:solidFill>
                  <a:srgbClr val="4742BD"/>
                </a:solidFill>
                <a:latin typeface="Franklin Gothic Heavy" pitchFamily="34" charset="0"/>
              </a:rPr>
              <a:t>SEXUAL HEALTH</a:t>
            </a:r>
          </a:p>
        </p:txBody>
      </p:sp>
      <p:pic>
        <p:nvPicPr>
          <p:cNvPr id="7" name="Picture 8" descr="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 y="5932488"/>
            <a:ext cx="814388"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0" name="Rectangle 4"/>
          <p:cNvSpPr>
            <a:spLocks noGrp="1" noChangeArrowheads="1"/>
          </p:cNvSpPr>
          <p:nvPr>
            <p:ph type="ctrTitle"/>
          </p:nvPr>
        </p:nvSpPr>
        <p:spPr>
          <a:xfrm>
            <a:off x="731838" y="3089275"/>
            <a:ext cx="8293100" cy="1219200"/>
          </a:xfrm>
        </p:spPr>
        <p:txBody>
          <a:bodyPr/>
          <a:lstStyle>
            <a:lvl1pPr>
              <a:defRPr sz="5100">
                <a:latin typeface="FranklyGothic" pitchFamily="2" charset="0"/>
              </a:defRPr>
            </a:lvl1pPr>
          </a:lstStyle>
          <a:p>
            <a:pPr lvl="0"/>
            <a:r>
              <a:rPr lang="en-US" altLang="en-US" noProof="0" smtClean="0"/>
              <a:t>Click to edit Master title style</a:t>
            </a:r>
          </a:p>
        </p:txBody>
      </p:sp>
      <p:sp>
        <p:nvSpPr>
          <p:cNvPr id="14341" name="Rectangle 5"/>
          <p:cNvSpPr>
            <a:spLocks noGrp="1" noChangeArrowheads="1"/>
          </p:cNvSpPr>
          <p:nvPr>
            <p:ph type="subTitle" idx="1"/>
          </p:nvPr>
        </p:nvSpPr>
        <p:spPr>
          <a:xfrm>
            <a:off x="1463675" y="4144963"/>
            <a:ext cx="6829425" cy="1870075"/>
          </a:xfrm>
        </p:spPr>
        <p:txBody>
          <a:bodyPr/>
          <a:lstStyle>
            <a:lvl1pPr marL="0" indent="0" algn="ctr">
              <a:buFontTx/>
              <a:buNone/>
              <a:defRPr/>
            </a:lvl1pPr>
          </a:lstStyle>
          <a:p>
            <a:pPr lvl="0"/>
            <a:r>
              <a:rPr lang="en-US" altLang="en-US" noProof="0" smtClean="0"/>
              <a:t>Click to edit Master subtitle style</a:t>
            </a:r>
          </a:p>
        </p:txBody>
      </p:sp>
      <p:sp>
        <p:nvSpPr>
          <p:cNvPr id="8" name="Rectangle 6"/>
          <p:cNvSpPr>
            <a:spLocks noGrp="1" noChangeArrowheads="1"/>
          </p:cNvSpPr>
          <p:nvPr>
            <p:ph type="ftr" sz="quarter" idx="10"/>
          </p:nvPr>
        </p:nvSpPr>
        <p:spPr>
          <a:xfrm>
            <a:off x="3333750" y="6664325"/>
            <a:ext cx="3089275" cy="488950"/>
          </a:xfrm>
        </p:spPr>
        <p:txBody>
          <a:bodyPr/>
          <a:lstStyle>
            <a:lvl1pPr>
              <a:defRPr smtClean="0"/>
            </a:lvl1pPr>
          </a:lstStyle>
          <a:p>
            <a:pPr>
              <a:defRPr/>
            </a:pPr>
            <a:endParaRPr lang="en-US" altLang="en-US"/>
          </a:p>
        </p:txBody>
      </p:sp>
    </p:spTree>
    <p:extLst>
      <p:ext uri="{BB962C8B-B14F-4D97-AF65-F5344CB8AC3E}">
        <p14:creationId xmlns:p14="http://schemas.microsoft.com/office/powerpoint/2010/main" val="415146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ftr" sz="quarter" idx="10"/>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33233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70775" y="101600"/>
            <a:ext cx="2041525"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41438" y="101600"/>
            <a:ext cx="5976937"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ftr" sz="quarter" idx="10"/>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0605059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341438" y="101600"/>
            <a:ext cx="7561262" cy="13811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463675" y="2112963"/>
            <a:ext cx="8048625" cy="4389437"/>
          </a:xfrm>
        </p:spPr>
        <p:txBody>
          <a:bodyPr/>
          <a:lstStyle/>
          <a:p>
            <a:pPr lvl="0"/>
            <a:endParaRPr lang="en-US" noProof="0" smtClean="0"/>
          </a:p>
        </p:txBody>
      </p:sp>
      <p:sp>
        <p:nvSpPr>
          <p:cNvPr id="4" name="Rectangle 6"/>
          <p:cNvSpPr>
            <a:spLocks noGrp="1" noChangeArrowheads="1"/>
          </p:cNvSpPr>
          <p:nvPr>
            <p:ph type="ftr" sz="quarter" idx="10"/>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899835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ftr" sz="quarter" idx="10"/>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413059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69938" y="4700588"/>
            <a:ext cx="8294687" cy="145256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69938" y="3100388"/>
            <a:ext cx="8294687" cy="16002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ftr" sz="quarter" idx="10"/>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296974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63675" y="2112963"/>
            <a:ext cx="3948113"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64188" y="2112963"/>
            <a:ext cx="3948112"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ftr" sz="quarter" idx="10"/>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702294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87363" y="293688"/>
            <a:ext cx="8782050" cy="1219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87363" y="1636713"/>
            <a:ext cx="4311650" cy="682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87363" y="2319338"/>
            <a:ext cx="4311650" cy="42148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56175" y="1636713"/>
            <a:ext cx="4313238" cy="682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56175" y="2319338"/>
            <a:ext cx="4313238" cy="42148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ftr" sz="quarter" idx="10"/>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648423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ftr" sz="quarter" idx="10"/>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930674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ftr" sz="quarter" idx="10"/>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734989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7363" y="290513"/>
            <a:ext cx="3209925" cy="12398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14763" y="290513"/>
            <a:ext cx="5454650" cy="62436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87363" y="1530350"/>
            <a:ext cx="3209925" cy="5003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ftr" sz="quarter" idx="10"/>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363928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12938" y="5121275"/>
            <a:ext cx="5853112" cy="6032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12938" y="654050"/>
            <a:ext cx="5853112" cy="43894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12938" y="5724525"/>
            <a:ext cx="5853112" cy="8588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ftr" sz="quarter" idx="10"/>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67724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1219200" y="0"/>
            <a:ext cx="8537575" cy="1870075"/>
          </a:xfrm>
          <a:prstGeom prst="rect">
            <a:avLst/>
          </a:prstGeom>
          <a:solidFill>
            <a:srgbClr val="90DD8D"/>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7548" tIns="48774" rIns="97548" bIns="48774"/>
          <a:lstStyle>
            <a:lvl1pPr defTabSz="974725">
              <a:defRPr sz="2400">
                <a:solidFill>
                  <a:schemeClr val="tx1"/>
                </a:solidFill>
                <a:latin typeface="Times New Roman" pitchFamily="18" charset="0"/>
              </a:defRPr>
            </a:lvl1pPr>
            <a:lvl2pPr marL="487363" defTabSz="974725">
              <a:defRPr sz="2400">
                <a:solidFill>
                  <a:schemeClr val="tx1"/>
                </a:solidFill>
                <a:latin typeface="Times New Roman" pitchFamily="18" charset="0"/>
              </a:defRPr>
            </a:lvl2pPr>
            <a:lvl3pPr marL="974725" defTabSz="974725">
              <a:defRPr sz="2400">
                <a:solidFill>
                  <a:schemeClr val="tx1"/>
                </a:solidFill>
                <a:latin typeface="Times New Roman" pitchFamily="18" charset="0"/>
              </a:defRPr>
            </a:lvl3pPr>
            <a:lvl4pPr marL="1463675" defTabSz="974725">
              <a:defRPr sz="2400">
                <a:solidFill>
                  <a:schemeClr val="tx1"/>
                </a:solidFill>
                <a:latin typeface="Times New Roman" pitchFamily="18" charset="0"/>
              </a:defRPr>
            </a:lvl4pPr>
            <a:lvl5pPr marL="1951038" defTabSz="974725">
              <a:defRPr sz="2400">
                <a:solidFill>
                  <a:schemeClr val="tx1"/>
                </a:solidFill>
                <a:latin typeface="Times New Roman" pitchFamily="18" charset="0"/>
              </a:defRPr>
            </a:lvl5pPr>
            <a:lvl6pPr marL="2408238" defTabSz="974725" fontAlgn="base">
              <a:spcBef>
                <a:spcPct val="0"/>
              </a:spcBef>
              <a:spcAft>
                <a:spcPct val="0"/>
              </a:spcAft>
              <a:defRPr sz="2400">
                <a:solidFill>
                  <a:schemeClr val="tx1"/>
                </a:solidFill>
                <a:latin typeface="Times New Roman" pitchFamily="18" charset="0"/>
              </a:defRPr>
            </a:lvl6pPr>
            <a:lvl7pPr marL="2865438" defTabSz="974725" fontAlgn="base">
              <a:spcBef>
                <a:spcPct val="0"/>
              </a:spcBef>
              <a:spcAft>
                <a:spcPct val="0"/>
              </a:spcAft>
              <a:defRPr sz="2400">
                <a:solidFill>
                  <a:schemeClr val="tx1"/>
                </a:solidFill>
                <a:latin typeface="Times New Roman" pitchFamily="18" charset="0"/>
              </a:defRPr>
            </a:lvl7pPr>
            <a:lvl8pPr marL="3322638" defTabSz="974725" fontAlgn="base">
              <a:spcBef>
                <a:spcPct val="0"/>
              </a:spcBef>
              <a:spcAft>
                <a:spcPct val="0"/>
              </a:spcAft>
              <a:defRPr sz="2400">
                <a:solidFill>
                  <a:schemeClr val="tx1"/>
                </a:solidFill>
                <a:latin typeface="Times New Roman" pitchFamily="18" charset="0"/>
              </a:defRPr>
            </a:lvl8pPr>
            <a:lvl9pPr marL="3779838" defTabSz="974725" fontAlgn="base">
              <a:spcBef>
                <a:spcPct val="0"/>
              </a:spcBef>
              <a:spcAft>
                <a:spcPct val="0"/>
              </a:spcAft>
              <a:defRPr sz="2400">
                <a:solidFill>
                  <a:schemeClr val="tx1"/>
                </a:solidFill>
                <a:latin typeface="Times New Roman" pitchFamily="18" charset="0"/>
              </a:defRPr>
            </a:lvl9pPr>
          </a:lstStyle>
          <a:p>
            <a:pPr>
              <a:defRPr/>
            </a:pPr>
            <a:endParaRPr lang="en-US" altLang="en-US" sz="2600" smtClean="0"/>
          </a:p>
        </p:txBody>
      </p:sp>
      <p:sp>
        <p:nvSpPr>
          <p:cNvPr id="1027" name="Rectangle 3"/>
          <p:cNvSpPr>
            <a:spLocks noChangeArrowheads="1"/>
          </p:cNvSpPr>
          <p:nvPr/>
        </p:nvSpPr>
        <p:spPr bwMode="auto">
          <a:xfrm>
            <a:off x="0" y="0"/>
            <a:ext cx="1219200" cy="7315200"/>
          </a:xfrm>
          <a:prstGeom prst="rect">
            <a:avLst/>
          </a:prstGeom>
          <a:solidFill>
            <a:srgbClr val="4742B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28" name="Rectangle 4"/>
          <p:cNvSpPr>
            <a:spLocks noGrp="1" noChangeArrowheads="1"/>
          </p:cNvSpPr>
          <p:nvPr>
            <p:ph type="title"/>
          </p:nvPr>
        </p:nvSpPr>
        <p:spPr bwMode="auto">
          <a:xfrm>
            <a:off x="1341438" y="101600"/>
            <a:ext cx="7561262" cy="1381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548" tIns="48774" rIns="97548" bIns="48774" numCol="1" anchor="ctr" anchorCtr="0" compatLnSpc="1">
            <a:prstTxWarp prst="textNoShape">
              <a:avLst/>
            </a:prstTxWarp>
          </a:bodyPr>
          <a:lstStyle/>
          <a:p>
            <a:pPr lvl="0"/>
            <a:r>
              <a:rPr lang="en-US" altLang="en-US" smtClean="0"/>
              <a:t>Click to edit Master title style</a:t>
            </a:r>
          </a:p>
        </p:txBody>
      </p:sp>
      <p:sp>
        <p:nvSpPr>
          <p:cNvPr id="1029" name="Rectangle 5"/>
          <p:cNvSpPr>
            <a:spLocks noGrp="1" noChangeArrowheads="1"/>
          </p:cNvSpPr>
          <p:nvPr>
            <p:ph type="body" idx="1"/>
          </p:nvPr>
        </p:nvSpPr>
        <p:spPr bwMode="auto">
          <a:xfrm>
            <a:off x="1463675" y="2112963"/>
            <a:ext cx="8048625" cy="438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548" tIns="48774" rIns="97548" bIns="48774"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3318" name="Rectangle 6"/>
          <p:cNvSpPr>
            <a:spLocks noGrp="1" noChangeArrowheads="1"/>
          </p:cNvSpPr>
          <p:nvPr>
            <p:ph type="ftr" sz="quarter" idx="3"/>
          </p:nvPr>
        </p:nvSpPr>
        <p:spPr bwMode="auto">
          <a:xfrm>
            <a:off x="1951038" y="6583363"/>
            <a:ext cx="3089275"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548" tIns="48774" rIns="97548" bIns="48774" numCol="1" anchor="t" anchorCtr="0" compatLnSpc="1">
            <a:prstTxWarp prst="textNoShape">
              <a:avLst/>
            </a:prstTxWarp>
          </a:bodyPr>
          <a:lstStyle>
            <a:lvl1pPr algn="ctr" defTabSz="974725">
              <a:defRPr sz="1500" smtClean="0"/>
            </a:lvl1pPr>
          </a:lstStyle>
          <a:p>
            <a:pPr>
              <a:defRPr/>
            </a:pPr>
            <a:endParaRPr lang="en-US" altLang="en-US"/>
          </a:p>
        </p:txBody>
      </p:sp>
    </p:spTree>
  </p:cSld>
  <p:clrMap bg1="lt1" tx1="dk1" bg2="lt2" tx2="dk2" accent1="accent1" accent2="accent2" accent3="accent3" accent4="accent4" accent5="accent5" accent6="accent6" hlink="hlink" folHlink="folHlink"/>
  <p:sldLayoutIdLst>
    <p:sldLayoutId id="2147483674"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defTabSz="974725" rtl="0" eaLnBrk="0" fontAlgn="base" hangingPunct="0">
        <a:spcBef>
          <a:spcPct val="0"/>
        </a:spcBef>
        <a:spcAft>
          <a:spcPct val="0"/>
        </a:spcAft>
        <a:defRPr sz="4300">
          <a:solidFill>
            <a:srgbClr val="942E6D"/>
          </a:solidFill>
          <a:latin typeface="+mj-lt"/>
          <a:ea typeface="+mj-ea"/>
          <a:cs typeface="+mj-cs"/>
        </a:defRPr>
      </a:lvl1pPr>
      <a:lvl2pPr algn="ctr" defTabSz="974725" rtl="0" eaLnBrk="0" fontAlgn="base" hangingPunct="0">
        <a:spcBef>
          <a:spcPct val="0"/>
        </a:spcBef>
        <a:spcAft>
          <a:spcPct val="0"/>
        </a:spcAft>
        <a:defRPr sz="4300">
          <a:solidFill>
            <a:srgbClr val="942E6D"/>
          </a:solidFill>
          <a:latin typeface="Franklin Gothic Demi" pitchFamily="34" charset="0"/>
        </a:defRPr>
      </a:lvl2pPr>
      <a:lvl3pPr algn="ctr" defTabSz="974725" rtl="0" eaLnBrk="0" fontAlgn="base" hangingPunct="0">
        <a:spcBef>
          <a:spcPct val="0"/>
        </a:spcBef>
        <a:spcAft>
          <a:spcPct val="0"/>
        </a:spcAft>
        <a:defRPr sz="4300">
          <a:solidFill>
            <a:srgbClr val="942E6D"/>
          </a:solidFill>
          <a:latin typeface="Franklin Gothic Demi" pitchFamily="34" charset="0"/>
        </a:defRPr>
      </a:lvl3pPr>
      <a:lvl4pPr algn="ctr" defTabSz="974725" rtl="0" eaLnBrk="0" fontAlgn="base" hangingPunct="0">
        <a:spcBef>
          <a:spcPct val="0"/>
        </a:spcBef>
        <a:spcAft>
          <a:spcPct val="0"/>
        </a:spcAft>
        <a:defRPr sz="4300">
          <a:solidFill>
            <a:srgbClr val="942E6D"/>
          </a:solidFill>
          <a:latin typeface="Franklin Gothic Demi" pitchFamily="34" charset="0"/>
        </a:defRPr>
      </a:lvl4pPr>
      <a:lvl5pPr algn="ctr" defTabSz="974725" rtl="0" eaLnBrk="0" fontAlgn="base" hangingPunct="0">
        <a:spcBef>
          <a:spcPct val="0"/>
        </a:spcBef>
        <a:spcAft>
          <a:spcPct val="0"/>
        </a:spcAft>
        <a:defRPr sz="4300">
          <a:solidFill>
            <a:srgbClr val="942E6D"/>
          </a:solidFill>
          <a:latin typeface="Franklin Gothic Demi" pitchFamily="34" charset="0"/>
        </a:defRPr>
      </a:lvl5pPr>
      <a:lvl6pPr marL="457200" algn="ctr" defTabSz="974725" rtl="0" fontAlgn="base">
        <a:spcBef>
          <a:spcPct val="0"/>
        </a:spcBef>
        <a:spcAft>
          <a:spcPct val="0"/>
        </a:spcAft>
        <a:defRPr sz="4300">
          <a:solidFill>
            <a:srgbClr val="942E6D"/>
          </a:solidFill>
          <a:latin typeface="Franklin Gothic Demi" pitchFamily="34" charset="0"/>
        </a:defRPr>
      </a:lvl6pPr>
      <a:lvl7pPr marL="914400" algn="ctr" defTabSz="974725" rtl="0" fontAlgn="base">
        <a:spcBef>
          <a:spcPct val="0"/>
        </a:spcBef>
        <a:spcAft>
          <a:spcPct val="0"/>
        </a:spcAft>
        <a:defRPr sz="4300">
          <a:solidFill>
            <a:srgbClr val="942E6D"/>
          </a:solidFill>
          <a:latin typeface="Franklin Gothic Demi" pitchFamily="34" charset="0"/>
        </a:defRPr>
      </a:lvl7pPr>
      <a:lvl8pPr marL="1371600" algn="ctr" defTabSz="974725" rtl="0" fontAlgn="base">
        <a:spcBef>
          <a:spcPct val="0"/>
        </a:spcBef>
        <a:spcAft>
          <a:spcPct val="0"/>
        </a:spcAft>
        <a:defRPr sz="4300">
          <a:solidFill>
            <a:srgbClr val="942E6D"/>
          </a:solidFill>
          <a:latin typeface="Franklin Gothic Demi" pitchFamily="34" charset="0"/>
        </a:defRPr>
      </a:lvl8pPr>
      <a:lvl9pPr marL="1828800" algn="ctr" defTabSz="974725" rtl="0" fontAlgn="base">
        <a:spcBef>
          <a:spcPct val="0"/>
        </a:spcBef>
        <a:spcAft>
          <a:spcPct val="0"/>
        </a:spcAft>
        <a:defRPr sz="4300">
          <a:solidFill>
            <a:srgbClr val="942E6D"/>
          </a:solidFill>
          <a:latin typeface="Franklin Gothic Demi" pitchFamily="34" charset="0"/>
        </a:defRPr>
      </a:lvl9pPr>
    </p:titleStyle>
    <p:bodyStyle>
      <a:lvl1pPr marL="365125" indent="-365125" algn="l" defTabSz="974725" rtl="0" eaLnBrk="0" fontAlgn="base" hangingPunct="0">
        <a:spcBef>
          <a:spcPct val="20000"/>
        </a:spcBef>
        <a:spcAft>
          <a:spcPct val="0"/>
        </a:spcAft>
        <a:buChar char="•"/>
        <a:defRPr sz="2600">
          <a:solidFill>
            <a:schemeClr val="tx1"/>
          </a:solidFill>
          <a:latin typeface="+mn-lt"/>
          <a:ea typeface="+mn-ea"/>
          <a:cs typeface="+mn-cs"/>
        </a:defRPr>
      </a:lvl1pPr>
      <a:lvl2pPr marL="792163" indent="-304800" algn="l" defTabSz="974725" rtl="0" eaLnBrk="0" fontAlgn="base" hangingPunct="0">
        <a:spcBef>
          <a:spcPct val="20000"/>
        </a:spcBef>
        <a:spcAft>
          <a:spcPct val="0"/>
        </a:spcAft>
        <a:buChar char="–"/>
        <a:defRPr sz="2600">
          <a:solidFill>
            <a:schemeClr val="tx1"/>
          </a:solidFill>
          <a:latin typeface="+mn-lt"/>
        </a:defRPr>
      </a:lvl2pPr>
      <a:lvl3pPr marL="1219200" indent="-244475" algn="l" defTabSz="974725" rtl="0" eaLnBrk="0" fontAlgn="base" hangingPunct="0">
        <a:spcBef>
          <a:spcPct val="20000"/>
        </a:spcBef>
        <a:spcAft>
          <a:spcPct val="0"/>
        </a:spcAft>
        <a:buChar char="•"/>
        <a:defRPr sz="2600">
          <a:solidFill>
            <a:schemeClr val="tx1"/>
          </a:solidFill>
          <a:latin typeface="+mn-lt"/>
        </a:defRPr>
      </a:lvl3pPr>
      <a:lvl4pPr marL="1706563" indent="-242888" algn="l" defTabSz="974725" rtl="0" eaLnBrk="0" fontAlgn="base" hangingPunct="0">
        <a:spcBef>
          <a:spcPct val="20000"/>
        </a:spcBef>
        <a:spcAft>
          <a:spcPct val="0"/>
        </a:spcAft>
        <a:buChar char="–"/>
        <a:defRPr sz="2600">
          <a:solidFill>
            <a:schemeClr val="tx1"/>
          </a:solidFill>
          <a:latin typeface="+mn-lt"/>
        </a:defRPr>
      </a:lvl4pPr>
      <a:lvl5pPr marL="2195513" indent="-244475" algn="l" defTabSz="974725" rtl="0" eaLnBrk="0" fontAlgn="base" hangingPunct="0">
        <a:spcBef>
          <a:spcPct val="20000"/>
        </a:spcBef>
        <a:spcAft>
          <a:spcPct val="0"/>
        </a:spcAft>
        <a:buChar char="»"/>
        <a:defRPr sz="2600">
          <a:solidFill>
            <a:schemeClr val="tx1"/>
          </a:solidFill>
          <a:latin typeface="+mn-lt"/>
        </a:defRPr>
      </a:lvl5pPr>
      <a:lvl6pPr marL="2652713" indent="-244475" algn="l" defTabSz="974725" rtl="0" fontAlgn="base">
        <a:spcBef>
          <a:spcPct val="20000"/>
        </a:spcBef>
        <a:spcAft>
          <a:spcPct val="0"/>
        </a:spcAft>
        <a:buChar char="»"/>
        <a:defRPr sz="2600">
          <a:solidFill>
            <a:schemeClr val="tx1"/>
          </a:solidFill>
          <a:latin typeface="+mn-lt"/>
        </a:defRPr>
      </a:lvl6pPr>
      <a:lvl7pPr marL="3109913" indent="-244475" algn="l" defTabSz="974725" rtl="0" fontAlgn="base">
        <a:spcBef>
          <a:spcPct val="20000"/>
        </a:spcBef>
        <a:spcAft>
          <a:spcPct val="0"/>
        </a:spcAft>
        <a:buChar char="»"/>
        <a:defRPr sz="2600">
          <a:solidFill>
            <a:schemeClr val="tx1"/>
          </a:solidFill>
          <a:latin typeface="+mn-lt"/>
        </a:defRPr>
      </a:lvl7pPr>
      <a:lvl8pPr marL="3567113" indent="-244475" algn="l" defTabSz="974725" rtl="0" fontAlgn="base">
        <a:spcBef>
          <a:spcPct val="20000"/>
        </a:spcBef>
        <a:spcAft>
          <a:spcPct val="0"/>
        </a:spcAft>
        <a:buChar char="»"/>
        <a:defRPr sz="2600">
          <a:solidFill>
            <a:schemeClr val="tx1"/>
          </a:solidFill>
          <a:latin typeface="+mn-lt"/>
        </a:defRPr>
      </a:lvl8pPr>
      <a:lvl9pPr marL="4024313" indent="-244475" algn="l" defTabSz="974725" rtl="0" fontAlgn="base">
        <a:spcBef>
          <a:spcPct val="20000"/>
        </a:spcBef>
        <a:spcAft>
          <a:spcPct val="0"/>
        </a:spcAft>
        <a:buChar char="»"/>
        <a:defRPr sz="2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219200" y="0"/>
            <a:ext cx="8537575" cy="7315200"/>
          </a:xfrm>
          <a:prstGeom prst="rect">
            <a:avLst/>
          </a:prstGeom>
          <a:solidFill>
            <a:srgbClr val="90DD8D"/>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7548" tIns="48774" rIns="97548" bIns="48774"/>
          <a:lstStyle>
            <a:lvl1pPr defTabSz="974725" eaLnBrk="0" hangingPunct="0">
              <a:spcBef>
                <a:spcPct val="20000"/>
              </a:spcBef>
              <a:buChar char="•"/>
              <a:defRPr sz="2600">
                <a:solidFill>
                  <a:schemeClr val="tx1"/>
                </a:solidFill>
                <a:latin typeface="Franklin Gothic Medium" pitchFamily="34" charset="0"/>
              </a:defRPr>
            </a:lvl1pPr>
            <a:lvl2pPr marL="487363" indent="-304800" defTabSz="974725" eaLnBrk="0" hangingPunct="0">
              <a:spcBef>
                <a:spcPct val="20000"/>
              </a:spcBef>
              <a:buChar char="–"/>
              <a:defRPr sz="2600">
                <a:solidFill>
                  <a:schemeClr val="tx1"/>
                </a:solidFill>
                <a:latin typeface="Franklin Gothic Medium" pitchFamily="34" charset="0"/>
              </a:defRPr>
            </a:lvl2pPr>
            <a:lvl3pPr marL="974725" indent="-244475" defTabSz="974725" eaLnBrk="0" hangingPunct="0">
              <a:spcBef>
                <a:spcPct val="20000"/>
              </a:spcBef>
              <a:buChar char="•"/>
              <a:defRPr sz="2600">
                <a:solidFill>
                  <a:schemeClr val="tx1"/>
                </a:solidFill>
                <a:latin typeface="Franklin Gothic Medium" pitchFamily="34" charset="0"/>
              </a:defRPr>
            </a:lvl3pPr>
            <a:lvl4pPr marL="1463675" indent="-242888" defTabSz="974725" eaLnBrk="0" hangingPunct="0">
              <a:spcBef>
                <a:spcPct val="20000"/>
              </a:spcBef>
              <a:buChar char="–"/>
              <a:defRPr sz="2600">
                <a:solidFill>
                  <a:schemeClr val="tx1"/>
                </a:solidFill>
                <a:latin typeface="Franklin Gothic Medium" pitchFamily="34" charset="0"/>
              </a:defRPr>
            </a:lvl4pPr>
            <a:lvl5pPr marL="1951038" indent="-244475" defTabSz="974725" eaLnBrk="0" hangingPunct="0">
              <a:spcBef>
                <a:spcPct val="20000"/>
              </a:spcBef>
              <a:buChar char="»"/>
              <a:defRPr sz="2600">
                <a:solidFill>
                  <a:schemeClr val="tx1"/>
                </a:solidFill>
                <a:latin typeface="Franklin Gothic Medium" pitchFamily="34" charset="0"/>
              </a:defRPr>
            </a:lvl5pPr>
            <a:lvl6pPr marL="2408238" indent="-244475" defTabSz="974725" eaLnBrk="0" fontAlgn="base" hangingPunct="0">
              <a:spcBef>
                <a:spcPct val="20000"/>
              </a:spcBef>
              <a:spcAft>
                <a:spcPct val="0"/>
              </a:spcAft>
              <a:buChar char="»"/>
              <a:defRPr sz="2600">
                <a:solidFill>
                  <a:schemeClr val="tx1"/>
                </a:solidFill>
                <a:latin typeface="Franklin Gothic Medium" pitchFamily="34" charset="0"/>
              </a:defRPr>
            </a:lvl6pPr>
            <a:lvl7pPr marL="2865438" indent="-244475" defTabSz="974725" eaLnBrk="0" fontAlgn="base" hangingPunct="0">
              <a:spcBef>
                <a:spcPct val="20000"/>
              </a:spcBef>
              <a:spcAft>
                <a:spcPct val="0"/>
              </a:spcAft>
              <a:buChar char="»"/>
              <a:defRPr sz="2600">
                <a:solidFill>
                  <a:schemeClr val="tx1"/>
                </a:solidFill>
                <a:latin typeface="Franklin Gothic Medium" pitchFamily="34" charset="0"/>
              </a:defRPr>
            </a:lvl7pPr>
            <a:lvl8pPr marL="3322638" indent="-244475" defTabSz="974725" eaLnBrk="0" fontAlgn="base" hangingPunct="0">
              <a:spcBef>
                <a:spcPct val="20000"/>
              </a:spcBef>
              <a:spcAft>
                <a:spcPct val="0"/>
              </a:spcAft>
              <a:buChar char="»"/>
              <a:defRPr sz="2600">
                <a:solidFill>
                  <a:schemeClr val="tx1"/>
                </a:solidFill>
                <a:latin typeface="Franklin Gothic Medium" pitchFamily="34" charset="0"/>
              </a:defRPr>
            </a:lvl8pPr>
            <a:lvl9pPr marL="3779838" indent="-244475" defTabSz="974725" eaLnBrk="0" fontAlgn="base" hangingPunct="0">
              <a:spcBef>
                <a:spcPct val="20000"/>
              </a:spcBef>
              <a:spcAft>
                <a:spcPct val="0"/>
              </a:spcAft>
              <a:buChar char="»"/>
              <a:defRPr sz="2600">
                <a:solidFill>
                  <a:schemeClr val="tx1"/>
                </a:solidFill>
                <a:latin typeface="Franklin Gothic Medium" pitchFamily="34" charset="0"/>
              </a:defRPr>
            </a:lvl9pPr>
          </a:lstStyle>
          <a:p>
            <a:pPr eaLnBrk="1" hangingPunct="1">
              <a:spcBef>
                <a:spcPct val="0"/>
              </a:spcBef>
              <a:buFontTx/>
              <a:buNone/>
            </a:pPr>
            <a:endParaRPr lang="en-US" altLang="en-US">
              <a:latin typeface="Times New Roman" pitchFamily="18" charset="0"/>
            </a:endParaRPr>
          </a:p>
        </p:txBody>
      </p:sp>
      <p:sp>
        <p:nvSpPr>
          <p:cNvPr id="3075" name="Rectangle 3"/>
          <p:cNvSpPr>
            <a:spLocks noChangeArrowheads="1"/>
          </p:cNvSpPr>
          <p:nvPr/>
        </p:nvSpPr>
        <p:spPr bwMode="auto">
          <a:xfrm>
            <a:off x="0" y="0"/>
            <a:ext cx="1219200" cy="7315200"/>
          </a:xfrm>
          <a:prstGeom prst="rect">
            <a:avLst/>
          </a:prstGeom>
          <a:solidFill>
            <a:srgbClr val="4742B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pic>
        <p:nvPicPr>
          <p:cNvPr id="3076" name="Picture 4" descr="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25" y="5932488"/>
            <a:ext cx="814388"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ext Box 5"/>
          <p:cNvSpPr txBox="1">
            <a:spLocks noChangeArrowheads="1"/>
          </p:cNvSpPr>
          <p:nvPr/>
        </p:nvSpPr>
        <p:spPr bwMode="auto">
          <a:xfrm>
            <a:off x="1870075" y="2438400"/>
            <a:ext cx="4391025" cy="1073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7548" tIns="48774" rIns="97548" bIns="48774">
            <a:spAutoFit/>
          </a:bodyPr>
          <a:lstStyle>
            <a:lvl1pPr defTabSz="974725" eaLnBrk="0" hangingPunct="0">
              <a:spcBef>
                <a:spcPct val="20000"/>
              </a:spcBef>
              <a:buChar char="•"/>
              <a:defRPr sz="2600">
                <a:solidFill>
                  <a:schemeClr val="tx1"/>
                </a:solidFill>
                <a:latin typeface="Franklin Gothic Medium" pitchFamily="34" charset="0"/>
              </a:defRPr>
            </a:lvl1pPr>
            <a:lvl2pPr marL="487363" indent="-304800" defTabSz="974725" eaLnBrk="0" hangingPunct="0">
              <a:spcBef>
                <a:spcPct val="20000"/>
              </a:spcBef>
              <a:buChar char="–"/>
              <a:defRPr sz="2600">
                <a:solidFill>
                  <a:schemeClr val="tx1"/>
                </a:solidFill>
                <a:latin typeface="Franklin Gothic Medium" pitchFamily="34" charset="0"/>
              </a:defRPr>
            </a:lvl2pPr>
            <a:lvl3pPr marL="974725" indent="-244475" defTabSz="974725" eaLnBrk="0" hangingPunct="0">
              <a:spcBef>
                <a:spcPct val="20000"/>
              </a:spcBef>
              <a:buChar char="•"/>
              <a:defRPr sz="2600">
                <a:solidFill>
                  <a:schemeClr val="tx1"/>
                </a:solidFill>
                <a:latin typeface="Franklin Gothic Medium" pitchFamily="34" charset="0"/>
              </a:defRPr>
            </a:lvl3pPr>
            <a:lvl4pPr marL="1463675" indent="-242888" defTabSz="974725" eaLnBrk="0" hangingPunct="0">
              <a:spcBef>
                <a:spcPct val="20000"/>
              </a:spcBef>
              <a:buChar char="–"/>
              <a:defRPr sz="2600">
                <a:solidFill>
                  <a:schemeClr val="tx1"/>
                </a:solidFill>
                <a:latin typeface="Franklin Gothic Medium" pitchFamily="34" charset="0"/>
              </a:defRPr>
            </a:lvl4pPr>
            <a:lvl5pPr marL="1951038" indent="-244475" defTabSz="974725" eaLnBrk="0" hangingPunct="0">
              <a:spcBef>
                <a:spcPct val="20000"/>
              </a:spcBef>
              <a:buChar char="»"/>
              <a:defRPr sz="2600">
                <a:solidFill>
                  <a:schemeClr val="tx1"/>
                </a:solidFill>
                <a:latin typeface="Franklin Gothic Medium" pitchFamily="34" charset="0"/>
              </a:defRPr>
            </a:lvl5pPr>
            <a:lvl6pPr marL="2408238" indent="-244475" defTabSz="974725" eaLnBrk="0" fontAlgn="base" hangingPunct="0">
              <a:spcBef>
                <a:spcPct val="20000"/>
              </a:spcBef>
              <a:spcAft>
                <a:spcPct val="0"/>
              </a:spcAft>
              <a:buChar char="»"/>
              <a:defRPr sz="2600">
                <a:solidFill>
                  <a:schemeClr val="tx1"/>
                </a:solidFill>
                <a:latin typeface="Franklin Gothic Medium" pitchFamily="34" charset="0"/>
              </a:defRPr>
            </a:lvl6pPr>
            <a:lvl7pPr marL="2865438" indent="-244475" defTabSz="974725" eaLnBrk="0" fontAlgn="base" hangingPunct="0">
              <a:spcBef>
                <a:spcPct val="20000"/>
              </a:spcBef>
              <a:spcAft>
                <a:spcPct val="0"/>
              </a:spcAft>
              <a:buChar char="»"/>
              <a:defRPr sz="2600">
                <a:solidFill>
                  <a:schemeClr val="tx1"/>
                </a:solidFill>
                <a:latin typeface="Franklin Gothic Medium" pitchFamily="34" charset="0"/>
              </a:defRPr>
            </a:lvl7pPr>
            <a:lvl8pPr marL="3322638" indent="-244475" defTabSz="974725" eaLnBrk="0" fontAlgn="base" hangingPunct="0">
              <a:spcBef>
                <a:spcPct val="20000"/>
              </a:spcBef>
              <a:spcAft>
                <a:spcPct val="0"/>
              </a:spcAft>
              <a:buChar char="»"/>
              <a:defRPr sz="2600">
                <a:solidFill>
                  <a:schemeClr val="tx1"/>
                </a:solidFill>
                <a:latin typeface="Franklin Gothic Medium" pitchFamily="34" charset="0"/>
              </a:defRPr>
            </a:lvl8pPr>
            <a:lvl9pPr marL="3779838" indent="-244475" defTabSz="974725" eaLnBrk="0" fontAlgn="base" hangingPunct="0">
              <a:spcBef>
                <a:spcPct val="20000"/>
              </a:spcBef>
              <a:spcAft>
                <a:spcPct val="0"/>
              </a:spcAft>
              <a:buChar char="»"/>
              <a:defRPr sz="2600">
                <a:solidFill>
                  <a:schemeClr val="tx1"/>
                </a:solidFill>
                <a:latin typeface="Franklin Gothic Medium" pitchFamily="34" charset="0"/>
              </a:defRPr>
            </a:lvl9pPr>
          </a:lstStyle>
          <a:p>
            <a:pPr eaLnBrk="1" hangingPunct="1">
              <a:spcBef>
                <a:spcPct val="0"/>
              </a:spcBef>
              <a:buFontTx/>
              <a:buNone/>
            </a:pPr>
            <a:r>
              <a:rPr lang="en-US" altLang="en-US" sz="6400">
                <a:solidFill>
                  <a:srgbClr val="942E6D"/>
                </a:solidFill>
                <a:latin typeface="Bodoni BE" pitchFamily="2" charset="0"/>
              </a:rPr>
              <a:t>Integrated</a:t>
            </a:r>
          </a:p>
        </p:txBody>
      </p:sp>
      <p:sp>
        <p:nvSpPr>
          <p:cNvPr id="3078" name="Text Box 6"/>
          <p:cNvSpPr txBox="1">
            <a:spLocks noChangeArrowheads="1"/>
          </p:cNvSpPr>
          <p:nvPr/>
        </p:nvSpPr>
        <p:spPr bwMode="auto">
          <a:xfrm>
            <a:off x="1874838" y="3270250"/>
            <a:ext cx="5721350" cy="982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548" tIns="48774" rIns="97548" bIns="48774">
            <a:spAutoFit/>
          </a:bodyPr>
          <a:lstStyle>
            <a:lvl1pPr defTabSz="974725" eaLnBrk="0" hangingPunct="0">
              <a:spcBef>
                <a:spcPct val="20000"/>
              </a:spcBef>
              <a:buChar char="•"/>
              <a:defRPr sz="2600">
                <a:solidFill>
                  <a:schemeClr val="tx1"/>
                </a:solidFill>
                <a:latin typeface="Franklin Gothic Medium" pitchFamily="34" charset="0"/>
              </a:defRPr>
            </a:lvl1pPr>
            <a:lvl2pPr marL="487363" indent="-304800" defTabSz="974725" eaLnBrk="0" hangingPunct="0">
              <a:spcBef>
                <a:spcPct val="20000"/>
              </a:spcBef>
              <a:buChar char="–"/>
              <a:defRPr sz="2600">
                <a:solidFill>
                  <a:schemeClr val="tx1"/>
                </a:solidFill>
                <a:latin typeface="Franklin Gothic Medium" pitchFamily="34" charset="0"/>
              </a:defRPr>
            </a:lvl2pPr>
            <a:lvl3pPr marL="974725" indent="-244475" defTabSz="974725" eaLnBrk="0" hangingPunct="0">
              <a:spcBef>
                <a:spcPct val="20000"/>
              </a:spcBef>
              <a:buChar char="•"/>
              <a:defRPr sz="2600">
                <a:solidFill>
                  <a:schemeClr val="tx1"/>
                </a:solidFill>
                <a:latin typeface="Franklin Gothic Medium" pitchFamily="34" charset="0"/>
              </a:defRPr>
            </a:lvl3pPr>
            <a:lvl4pPr marL="1463675" indent="-242888" defTabSz="974725" eaLnBrk="0" hangingPunct="0">
              <a:spcBef>
                <a:spcPct val="20000"/>
              </a:spcBef>
              <a:buChar char="–"/>
              <a:defRPr sz="2600">
                <a:solidFill>
                  <a:schemeClr val="tx1"/>
                </a:solidFill>
                <a:latin typeface="Franklin Gothic Medium" pitchFamily="34" charset="0"/>
              </a:defRPr>
            </a:lvl4pPr>
            <a:lvl5pPr marL="1951038" indent="-244475" defTabSz="974725" eaLnBrk="0" hangingPunct="0">
              <a:spcBef>
                <a:spcPct val="20000"/>
              </a:spcBef>
              <a:buChar char="»"/>
              <a:defRPr sz="2600">
                <a:solidFill>
                  <a:schemeClr val="tx1"/>
                </a:solidFill>
                <a:latin typeface="Franklin Gothic Medium" pitchFamily="34" charset="0"/>
              </a:defRPr>
            </a:lvl5pPr>
            <a:lvl6pPr marL="2408238" indent="-244475" defTabSz="974725" eaLnBrk="0" fontAlgn="base" hangingPunct="0">
              <a:spcBef>
                <a:spcPct val="20000"/>
              </a:spcBef>
              <a:spcAft>
                <a:spcPct val="0"/>
              </a:spcAft>
              <a:buChar char="»"/>
              <a:defRPr sz="2600">
                <a:solidFill>
                  <a:schemeClr val="tx1"/>
                </a:solidFill>
                <a:latin typeface="Franklin Gothic Medium" pitchFamily="34" charset="0"/>
              </a:defRPr>
            </a:lvl6pPr>
            <a:lvl7pPr marL="2865438" indent="-244475" defTabSz="974725" eaLnBrk="0" fontAlgn="base" hangingPunct="0">
              <a:spcBef>
                <a:spcPct val="20000"/>
              </a:spcBef>
              <a:spcAft>
                <a:spcPct val="0"/>
              </a:spcAft>
              <a:buChar char="»"/>
              <a:defRPr sz="2600">
                <a:solidFill>
                  <a:schemeClr val="tx1"/>
                </a:solidFill>
                <a:latin typeface="Franklin Gothic Medium" pitchFamily="34" charset="0"/>
              </a:defRPr>
            </a:lvl7pPr>
            <a:lvl8pPr marL="3322638" indent="-244475" defTabSz="974725" eaLnBrk="0" fontAlgn="base" hangingPunct="0">
              <a:spcBef>
                <a:spcPct val="20000"/>
              </a:spcBef>
              <a:spcAft>
                <a:spcPct val="0"/>
              </a:spcAft>
              <a:buChar char="»"/>
              <a:defRPr sz="2600">
                <a:solidFill>
                  <a:schemeClr val="tx1"/>
                </a:solidFill>
                <a:latin typeface="Franklin Gothic Medium" pitchFamily="34" charset="0"/>
              </a:defRPr>
            </a:lvl8pPr>
            <a:lvl9pPr marL="3779838" indent="-244475" defTabSz="974725" eaLnBrk="0" fontAlgn="base" hangingPunct="0">
              <a:spcBef>
                <a:spcPct val="20000"/>
              </a:spcBef>
              <a:spcAft>
                <a:spcPct val="0"/>
              </a:spcAft>
              <a:buChar char="»"/>
              <a:defRPr sz="2600">
                <a:solidFill>
                  <a:schemeClr val="tx1"/>
                </a:solidFill>
                <a:latin typeface="Franklin Gothic Medium" pitchFamily="34" charset="0"/>
              </a:defRPr>
            </a:lvl9pPr>
          </a:lstStyle>
          <a:p>
            <a:pPr eaLnBrk="1" hangingPunct="1">
              <a:spcBef>
                <a:spcPct val="0"/>
              </a:spcBef>
              <a:buFontTx/>
              <a:buNone/>
            </a:pPr>
            <a:r>
              <a:rPr lang="en-US" altLang="en-US" sz="5800">
                <a:solidFill>
                  <a:srgbClr val="4742BD"/>
                </a:solidFill>
                <a:latin typeface="Franklin Gothic Heavy" pitchFamily="34" charset="0"/>
              </a:rPr>
              <a:t>SEXUAL HEALTH</a:t>
            </a:r>
          </a:p>
        </p:txBody>
      </p:sp>
      <p:sp>
        <p:nvSpPr>
          <p:cNvPr id="3079" name="Text Box 7"/>
          <p:cNvSpPr txBox="1">
            <a:spLocks noChangeArrowheads="1"/>
          </p:cNvSpPr>
          <p:nvPr/>
        </p:nvSpPr>
        <p:spPr bwMode="auto">
          <a:xfrm>
            <a:off x="3444875" y="4421188"/>
            <a:ext cx="4292600"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548" tIns="48774" rIns="97548" bIns="48774">
            <a:spAutoFit/>
          </a:bodyPr>
          <a:lstStyle>
            <a:lvl1pPr defTabSz="974725" eaLnBrk="0" hangingPunct="0">
              <a:spcBef>
                <a:spcPct val="20000"/>
              </a:spcBef>
              <a:buChar char="•"/>
              <a:defRPr sz="2600">
                <a:solidFill>
                  <a:schemeClr val="tx1"/>
                </a:solidFill>
                <a:latin typeface="Franklin Gothic Medium" pitchFamily="34" charset="0"/>
              </a:defRPr>
            </a:lvl1pPr>
            <a:lvl2pPr marL="487363" indent="-304800" defTabSz="974725" eaLnBrk="0" hangingPunct="0">
              <a:spcBef>
                <a:spcPct val="20000"/>
              </a:spcBef>
              <a:buChar char="–"/>
              <a:defRPr sz="2600">
                <a:solidFill>
                  <a:schemeClr val="tx1"/>
                </a:solidFill>
                <a:latin typeface="Franklin Gothic Medium" pitchFamily="34" charset="0"/>
              </a:defRPr>
            </a:lvl2pPr>
            <a:lvl3pPr marL="974725" indent="-244475" defTabSz="974725" eaLnBrk="0" hangingPunct="0">
              <a:spcBef>
                <a:spcPct val="20000"/>
              </a:spcBef>
              <a:buChar char="•"/>
              <a:defRPr sz="2600">
                <a:solidFill>
                  <a:schemeClr val="tx1"/>
                </a:solidFill>
                <a:latin typeface="Franklin Gothic Medium" pitchFamily="34" charset="0"/>
              </a:defRPr>
            </a:lvl3pPr>
            <a:lvl4pPr marL="1463675" indent="-242888" defTabSz="974725" eaLnBrk="0" hangingPunct="0">
              <a:spcBef>
                <a:spcPct val="20000"/>
              </a:spcBef>
              <a:buChar char="–"/>
              <a:defRPr sz="2600">
                <a:solidFill>
                  <a:schemeClr val="tx1"/>
                </a:solidFill>
                <a:latin typeface="Franklin Gothic Medium" pitchFamily="34" charset="0"/>
              </a:defRPr>
            </a:lvl4pPr>
            <a:lvl5pPr marL="1951038" indent="-244475" defTabSz="974725" eaLnBrk="0" hangingPunct="0">
              <a:spcBef>
                <a:spcPct val="20000"/>
              </a:spcBef>
              <a:buChar char="»"/>
              <a:defRPr sz="2600">
                <a:solidFill>
                  <a:schemeClr val="tx1"/>
                </a:solidFill>
                <a:latin typeface="Franklin Gothic Medium" pitchFamily="34" charset="0"/>
              </a:defRPr>
            </a:lvl5pPr>
            <a:lvl6pPr marL="2408238" indent="-244475" defTabSz="974725" eaLnBrk="0" fontAlgn="base" hangingPunct="0">
              <a:spcBef>
                <a:spcPct val="20000"/>
              </a:spcBef>
              <a:spcAft>
                <a:spcPct val="0"/>
              </a:spcAft>
              <a:buChar char="»"/>
              <a:defRPr sz="2600">
                <a:solidFill>
                  <a:schemeClr val="tx1"/>
                </a:solidFill>
                <a:latin typeface="Franklin Gothic Medium" pitchFamily="34" charset="0"/>
              </a:defRPr>
            </a:lvl6pPr>
            <a:lvl7pPr marL="2865438" indent="-244475" defTabSz="974725" eaLnBrk="0" fontAlgn="base" hangingPunct="0">
              <a:spcBef>
                <a:spcPct val="20000"/>
              </a:spcBef>
              <a:spcAft>
                <a:spcPct val="0"/>
              </a:spcAft>
              <a:buChar char="»"/>
              <a:defRPr sz="2600">
                <a:solidFill>
                  <a:schemeClr val="tx1"/>
                </a:solidFill>
                <a:latin typeface="Franklin Gothic Medium" pitchFamily="34" charset="0"/>
              </a:defRPr>
            </a:lvl7pPr>
            <a:lvl8pPr marL="3322638" indent="-244475" defTabSz="974725" eaLnBrk="0" fontAlgn="base" hangingPunct="0">
              <a:spcBef>
                <a:spcPct val="20000"/>
              </a:spcBef>
              <a:spcAft>
                <a:spcPct val="0"/>
              </a:spcAft>
              <a:buChar char="»"/>
              <a:defRPr sz="2600">
                <a:solidFill>
                  <a:schemeClr val="tx1"/>
                </a:solidFill>
                <a:latin typeface="Franklin Gothic Medium" pitchFamily="34" charset="0"/>
              </a:defRPr>
            </a:lvl8pPr>
            <a:lvl9pPr marL="3779838" indent="-244475" defTabSz="974725" eaLnBrk="0" fontAlgn="base" hangingPunct="0">
              <a:spcBef>
                <a:spcPct val="20000"/>
              </a:spcBef>
              <a:spcAft>
                <a:spcPct val="0"/>
              </a:spcAft>
              <a:buChar char="»"/>
              <a:defRPr sz="2600">
                <a:solidFill>
                  <a:schemeClr val="tx1"/>
                </a:solidFill>
                <a:latin typeface="Franklin Gothic Medium" pitchFamily="34" charset="0"/>
              </a:defRPr>
            </a:lvl9pPr>
          </a:lstStyle>
          <a:p>
            <a:pPr eaLnBrk="1" hangingPunct="1">
              <a:spcBef>
                <a:spcPct val="0"/>
              </a:spcBef>
              <a:buFontTx/>
              <a:buNone/>
            </a:pPr>
            <a:r>
              <a:rPr lang="en-US" altLang="en-US" sz="3400">
                <a:latin typeface="Bodoni BE" pitchFamily="2" charset="0"/>
              </a:rPr>
              <a:t>Scientific Dimensions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219200" y="0"/>
            <a:ext cx="8537575" cy="7315200"/>
          </a:xfrm>
          <a:prstGeom prst="rect">
            <a:avLst/>
          </a:prstGeom>
          <a:solidFill>
            <a:srgbClr val="90DD8D"/>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7548" tIns="48774" rIns="97548" bIns="48774"/>
          <a:lstStyle>
            <a:lvl1pPr defTabSz="974725" eaLnBrk="0" hangingPunct="0">
              <a:spcBef>
                <a:spcPct val="20000"/>
              </a:spcBef>
              <a:buChar char="•"/>
              <a:defRPr sz="2600">
                <a:solidFill>
                  <a:schemeClr val="tx1"/>
                </a:solidFill>
                <a:latin typeface="Franklin Gothic Medium" pitchFamily="34" charset="0"/>
              </a:defRPr>
            </a:lvl1pPr>
            <a:lvl2pPr marL="487363" indent="-304800" defTabSz="974725" eaLnBrk="0" hangingPunct="0">
              <a:spcBef>
                <a:spcPct val="20000"/>
              </a:spcBef>
              <a:buChar char="–"/>
              <a:defRPr sz="2600">
                <a:solidFill>
                  <a:schemeClr val="tx1"/>
                </a:solidFill>
                <a:latin typeface="Franklin Gothic Medium" pitchFamily="34" charset="0"/>
              </a:defRPr>
            </a:lvl2pPr>
            <a:lvl3pPr marL="974725" indent="-244475" defTabSz="974725" eaLnBrk="0" hangingPunct="0">
              <a:spcBef>
                <a:spcPct val="20000"/>
              </a:spcBef>
              <a:buChar char="•"/>
              <a:defRPr sz="2600">
                <a:solidFill>
                  <a:schemeClr val="tx1"/>
                </a:solidFill>
                <a:latin typeface="Franklin Gothic Medium" pitchFamily="34" charset="0"/>
              </a:defRPr>
            </a:lvl3pPr>
            <a:lvl4pPr marL="1463675" indent="-242888" defTabSz="974725" eaLnBrk="0" hangingPunct="0">
              <a:spcBef>
                <a:spcPct val="20000"/>
              </a:spcBef>
              <a:buChar char="–"/>
              <a:defRPr sz="2600">
                <a:solidFill>
                  <a:schemeClr val="tx1"/>
                </a:solidFill>
                <a:latin typeface="Franklin Gothic Medium" pitchFamily="34" charset="0"/>
              </a:defRPr>
            </a:lvl4pPr>
            <a:lvl5pPr marL="1951038" indent="-244475" defTabSz="974725" eaLnBrk="0" hangingPunct="0">
              <a:spcBef>
                <a:spcPct val="20000"/>
              </a:spcBef>
              <a:buChar char="»"/>
              <a:defRPr sz="2600">
                <a:solidFill>
                  <a:schemeClr val="tx1"/>
                </a:solidFill>
                <a:latin typeface="Franklin Gothic Medium" pitchFamily="34" charset="0"/>
              </a:defRPr>
            </a:lvl5pPr>
            <a:lvl6pPr marL="2408238" indent="-244475" defTabSz="974725" eaLnBrk="0" fontAlgn="base" hangingPunct="0">
              <a:spcBef>
                <a:spcPct val="20000"/>
              </a:spcBef>
              <a:spcAft>
                <a:spcPct val="0"/>
              </a:spcAft>
              <a:buChar char="»"/>
              <a:defRPr sz="2600">
                <a:solidFill>
                  <a:schemeClr val="tx1"/>
                </a:solidFill>
                <a:latin typeface="Franklin Gothic Medium" pitchFamily="34" charset="0"/>
              </a:defRPr>
            </a:lvl6pPr>
            <a:lvl7pPr marL="2865438" indent="-244475" defTabSz="974725" eaLnBrk="0" fontAlgn="base" hangingPunct="0">
              <a:spcBef>
                <a:spcPct val="20000"/>
              </a:spcBef>
              <a:spcAft>
                <a:spcPct val="0"/>
              </a:spcAft>
              <a:buChar char="»"/>
              <a:defRPr sz="2600">
                <a:solidFill>
                  <a:schemeClr val="tx1"/>
                </a:solidFill>
                <a:latin typeface="Franklin Gothic Medium" pitchFamily="34" charset="0"/>
              </a:defRPr>
            </a:lvl7pPr>
            <a:lvl8pPr marL="3322638" indent="-244475" defTabSz="974725" eaLnBrk="0" fontAlgn="base" hangingPunct="0">
              <a:spcBef>
                <a:spcPct val="20000"/>
              </a:spcBef>
              <a:spcAft>
                <a:spcPct val="0"/>
              </a:spcAft>
              <a:buChar char="»"/>
              <a:defRPr sz="2600">
                <a:solidFill>
                  <a:schemeClr val="tx1"/>
                </a:solidFill>
                <a:latin typeface="Franklin Gothic Medium" pitchFamily="34" charset="0"/>
              </a:defRPr>
            </a:lvl8pPr>
            <a:lvl9pPr marL="3779838" indent="-244475" defTabSz="974725" eaLnBrk="0" fontAlgn="base" hangingPunct="0">
              <a:spcBef>
                <a:spcPct val="20000"/>
              </a:spcBef>
              <a:spcAft>
                <a:spcPct val="0"/>
              </a:spcAft>
              <a:buChar char="»"/>
              <a:defRPr sz="2600">
                <a:solidFill>
                  <a:schemeClr val="tx1"/>
                </a:solidFill>
                <a:latin typeface="Franklin Gothic Medium" pitchFamily="34" charset="0"/>
              </a:defRPr>
            </a:lvl9pPr>
          </a:lstStyle>
          <a:p>
            <a:pPr eaLnBrk="1" hangingPunct="1">
              <a:spcBef>
                <a:spcPct val="0"/>
              </a:spcBef>
              <a:buFontTx/>
              <a:buNone/>
            </a:pPr>
            <a:endParaRPr lang="en-US" altLang="en-US">
              <a:latin typeface="Times New Roman" pitchFamily="18" charset="0"/>
            </a:endParaRPr>
          </a:p>
        </p:txBody>
      </p:sp>
      <p:sp>
        <p:nvSpPr>
          <p:cNvPr id="4099" name="Rectangle 3"/>
          <p:cNvSpPr>
            <a:spLocks noChangeArrowheads="1"/>
          </p:cNvSpPr>
          <p:nvPr/>
        </p:nvSpPr>
        <p:spPr bwMode="auto">
          <a:xfrm>
            <a:off x="0" y="0"/>
            <a:ext cx="1219200" cy="7315200"/>
          </a:xfrm>
          <a:prstGeom prst="rect">
            <a:avLst/>
          </a:prstGeom>
          <a:solidFill>
            <a:srgbClr val="4742B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pic>
        <p:nvPicPr>
          <p:cNvPr id="4100" name="Picture 4" descr="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25" y="5932488"/>
            <a:ext cx="814388"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 Box 5"/>
          <p:cNvSpPr txBox="1">
            <a:spLocks noChangeArrowheads="1"/>
          </p:cNvSpPr>
          <p:nvPr/>
        </p:nvSpPr>
        <p:spPr bwMode="auto">
          <a:xfrm>
            <a:off x="5122863" y="406400"/>
            <a:ext cx="4389437" cy="52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7548" tIns="48774" rIns="97548" bIns="48774">
            <a:spAutoFit/>
          </a:bodyPr>
          <a:lstStyle>
            <a:lvl1pPr defTabSz="974725" eaLnBrk="0" hangingPunct="0">
              <a:spcBef>
                <a:spcPct val="20000"/>
              </a:spcBef>
              <a:buChar char="•"/>
              <a:defRPr sz="2600">
                <a:solidFill>
                  <a:schemeClr val="tx1"/>
                </a:solidFill>
                <a:latin typeface="Franklin Gothic Medium" pitchFamily="34" charset="0"/>
              </a:defRPr>
            </a:lvl1pPr>
            <a:lvl2pPr marL="487363" indent="-304800" defTabSz="974725" eaLnBrk="0" hangingPunct="0">
              <a:spcBef>
                <a:spcPct val="20000"/>
              </a:spcBef>
              <a:buChar char="–"/>
              <a:defRPr sz="2600">
                <a:solidFill>
                  <a:schemeClr val="tx1"/>
                </a:solidFill>
                <a:latin typeface="Franklin Gothic Medium" pitchFamily="34" charset="0"/>
              </a:defRPr>
            </a:lvl2pPr>
            <a:lvl3pPr marL="974725" indent="-244475" defTabSz="974725" eaLnBrk="0" hangingPunct="0">
              <a:spcBef>
                <a:spcPct val="20000"/>
              </a:spcBef>
              <a:buChar char="•"/>
              <a:defRPr sz="2600">
                <a:solidFill>
                  <a:schemeClr val="tx1"/>
                </a:solidFill>
                <a:latin typeface="Franklin Gothic Medium" pitchFamily="34" charset="0"/>
              </a:defRPr>
            </a:lvl3pPr>
            <a:lvl4pPr marL="1463675" indent="-242888" defTabSz="974725" eaLnBrk="0" hangingPunct="0">
              <a:spcBef>
                <a:spcPct val="20000"/>
              </a:spcBef>
              <a:buChar char="–"/>
              <a:defRPr sz="2600">
                <a:solidFill>
                  <a:schemeClr val="tx1"/>
                </a:solidFill>
                <a:latin typeface="Franklin Gothic Medium" pitchFamily="34" charset="0"/>
              </a:defRPr>
            </a:lvl4pPr>
            <a:lvl5pPr marL="1951038" indent="-244475" defTabSz="974725" eaLnBrk="0" hangingPunct="0">
              <a:spcBef>
                <a:spcPct val="20000"/>
              </a:spcBef>
              <a:buChar char="»"/>
              <a:defRPr sz="2600">
                <a:solidFill>
                  <a:schemeClr val="tx1"/>
                </a:solidFill>
                <a:latin typeface="Franklin Gothic Medium" pitchFamily="34" charset="0"/>
              </a:defRPr>
            </a:lvl5pPr>
            <a:lvl6pPr marL="2408238" indent="-244475" defTabSz="974725" eaLnBrk="0" fontAlgn="base" hangingPunct="0">
              <a:spcBef>
                <a:spcPct val="20000"/>
              </a:spcBef>
              <a:spcAft>
                <a:spcPct val="0"/>
              </a:spcAft>
              <a:buChar char="»"/>
              <a:defRPr sz="2600">
                <a:solidFill>
                  <a:schemeClr val="tx1"/>
                </a:solidFill>
                <a:latin typeface="Franklin Gothic Medium" pitchFamily="34" charset="0"/>
              </a:defRPr>
            </a:lvl6pPr>
            <a:lvl7pPr marL="2865438" indent="-244475" defTabSz="974725" eaLnBrk="0" fontAlgn="base" hangingPunct="0">
              <a:spcBef>
                <a:spcPct val="20000"/>
              </a:spcBef>
              <a:spcAft>
                <a:spcPct val="0"/>
              </a:spcAft>
              <a:buChar char="»"/>
              <a:defRPr sz="2600">
                <a:solidFill>
                  <a:schemeClr val="tx1"/>
                </a:solidFill>
                <a:latin typeface="Franklin Gothic Medium" pitchFamily="34" charset="0"/>
              </a:defRPr>
            </a:lvl7pPr>
            <a:lvl8pPr marL="3322638" indent="-244475" defTabSz="974725" eaLnBrk="0" fontAlgn="base" hangingPunct="0">
              <a:spcBef>
                <a:spcPct val="20000"/>
              </a:spcBef>
              <a:spcAft>
                <a:spcPct val="0"/>
              </a:spcAft>
              <a:buChar char="»"/>
              <a:defRPr sz="2600">
                <a:solidFill>
                  <a:schemeClr val="tx1"/>
                </a:solidFill>
                <a:latin typeface="Franklin Gothic Medium" pitchFamily="34" charset="0"/>
              </a:defRPr>
            </a:lvl8pPr>
            <a:lvl9pPr marL="3779838" indent="-244475" defTabSz="974725" eaLnBrk="0" fontAlgn="base" hangingPunct="0">
              <a:spcBef>
                <a:spcPct val="20000"/>
              </a:spcBef>
              <a:spcAft>
                <a:spcPct val="0"/>
              </a:spcAft>
              <a:buChar char="»"/>
              <a:defRPr sz="2600">
                <a:solidFill>
                  <a:schemeClr val="tx1"/>
                </a:solidFill>
                <a:latin typeface="Franklin Gothic Medium" pitchFamily="34" charset="0"/>
              </a:defRPr>
            </a:lvl9pPr>
          </a:lstStyle>
          <a:p>
            <a:pPr eaLnBrk="1" hangingPunct="1">
              <a:spcBef>
                <a:spcPct val="0"/>
              </a:spcBef>
              <a:buFontTx/>
              <a:buNone/>
            </a:pPr>
            <a:r>
              <a:rPr lang="en-US" altLang="en-US" sz="2800">
                <a:latin typeface="Bodoni BE" pitchFamily="2" charset="0"/>
              </a:rPr>
              <a:t>Integrated</a:t>
            </a:r>
            <a:r>
              <a:rPr lang="en-US" altLang="en-US">
                <a:solidFill>
                  <a:srgbClr val="812560"/>
                </a:solidFill>
                <a:latin typeface="Bodoni BE" pitchFamily="2" charset="0"/>
              </a:rPr>
              <a:t> </a:t>
            </a:r>
            <a:r>
              <a:rPr lang="en-US" altLang="en-US">
                <a:solidFill>
                  <a:srgbClr val="4742BD"/>
                </a:solidFill>
                <a:latin typeface="Franklin Gothic Heavy" pitchFamily="34" charset="0"/>
              </a:rPr>
              <a:t>SEXUAL HEALTH</a:t>
            </a:r>
          </a:p>
        </p:txBody>
      </p:sp>
      <p:sp>
        <p:nvSpPr>
          <p:cNvPr id="4102" name="Text Box 6"/>
          <p:cNvSpPr txBox="1">
            <a:spLocks noChangeArrowheads="1"/>
          </p:cNvSpPr>
          <p:nvPr/>
        </p:nvSpPr>
        <p:spPr bwMode="auto">
          <a:xfrm>
            <a:off x="1871663" y="2732088"/>
            <a:ext cx="6584950" cy="2017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7548" tIns="48774" rIns="97548" bIns="48774">
            <a:spAutoFit/>
          </a:bodyPr>
          <a:lstStyle>
            <a:lvl1pPr defTabSz="974725" eaLnBrk="0" hangingPunct="0">
              <a:spcBef>
                <a:spcPct val="20000"/>
              </a:spcBef>
              <a:buChar char="•"/>
              <a:defRPr sz="2600">
                <a:solidFill>
                  <a:schemeClr val="tx1"/>
                </a:solidFill>
                <a:latin typeface="Franklin Gothic Medium" pitchFamily="34" charset="0"/>
              </a:defRPr>
            </a:lvl1pPr>
            <a:lvl2pPr marL="487363" indent="-304800" defTabSz="974725" eaLnBrk="0" hangingPunct="0">
              <a:spcBef>
                <a:spcPct val="20000"/>
              </a:spcBef>
              <a:buChar char="–"/>
              <a:defRPr sz="2600">
                <a:solidFill>
                  <a:schemeClr val="tx1"/>
                </a:solidFill>
                <a:latin typeface="Franklin Gothic Medium" pitchFamily="34" charset="0"/>
              </a:defRPr>
            </a:lvl2pPr>
            <a:lvl3pPr marL="974725" indent="-244475" defTabSz="974725" eaLnBrk="0" hangingPunct="0">
              <a:spcBef>
                <a:spcPct val="20000"/>
              </a:spcBef>
              <a:buChar char="•"/>
              <a:defRPr sz="2600">
                <a:solidFill>
                  <a:schemeClr val="tx1"/>
                </a:solidFill>
                <a:latin typeface="Franklin Gothic Medium" pitchFamily="34" charset="0"/>
              </a:defRPr>
            </a:lvl3pPr>
            <a:lvl4pPr marL="1463675" indent="-242888" defTabSz="974725" eaLnBrk="0" hangingPunct="0">
              <a:spcBef>
                <a:spcPct val="20000"/>
              </a:spcBef>
              <a:buChar char="–"/>
              <a:defRPr sz="2600">
                <a:solidFill>
                  <a:schemeClr val="tx1"/>
                </a:solidFill>
                <a:latin typeface="Franklin Gothic Medium" pitchFamily="34" charset="0"/>
              </a:defRPr>
            </a:lvl4pPr>
            <a:lvl5pPr marL="1951038" indent="-244475" defTabSz="974725" eaLnBrk="0" hangingPunct="0">
              <a:spcBef>
                <a:spcPct val="20000"/>
              </a:spcBef>
              <a:buChar char="»"/>
              <a:defRPr sz="2600">
                <a:solidFill>
                  <a:schemeClr val="tx1"/>
                </a:solidFill>
                <a:latin typeface="Franklin Gothic Medium" pitchFamily="34" charset="0"/>
              </a:defRPr>
            </a:lvl5pPr>
            <a:lvl6pPr marL="2408238" indent="-244475" defTabSz="974725" eaLnBrk="0" fontAlgn="base" hangingPunct="0">
              <a:spcBef>
                <a:spcPct val="20000"/>
              </a:spcBef>
              <a:spcAft>
                <a:spcPct val="0"/>
              </a:spcAft>
              <a:buChar char="»"/>
              <a:defRPr sz="2600">
                <a:solidFill>
                  <a:schemeClr val="tx1"/>
                </a:solidFill>
                <a:latin typeface="Franklin Gothic Medium" pitchFamily="34" charset="0"/>
              </a:defRPr>
            </a:lvl6pPr>
            <a:lvl7pPr marL="2865438" indent="-244475" defTabSz="974725" eaLnBrk="0" fontAlgn="base" hangingPunct="0">
              <a:spcBef>
                <a:spcPct val="20000"/>
              </a:spcBef>
              <a:spcAft>
                <a:spcPct val="0"/>
              </a:spcAft>
              <a:buChar char="»"/>
              <a:defRPr sz="2600">
                <a:solidFill>
                  <a:schemeClr val="tx1"/>
                </a:solidFill>
                <a:latin typeface="Franklin Gothic Medium" pitchFamily="34" charset="0"/>
              </a:defRPr>
            </a:lvl7pPr>
            <a:lvl8pPr marL="3322638" indent="-244475" defTabSz="974725" eaLnBrk="0" fontAlgn="base" hangingPunct="0">
              <a:spcBef>
                <a:spcPct val="20000"/>
              </a:spcBef>
              <a:spcAft>
                <a:spcPct val="0"/>
              </a:spcAft>
              <a:buChar char="»"/>
              <a:defRPr sz="2600">
                <a:solidFill>
                  <a:schemeClr val="tx1"/>
                </a:solidFill>
                <a:latin typeface="Franklin Gothic Medium" pitchFamily="34" charset="0"/>
              </a:defRPr>
            </a:lvl8pPr>
            <a:lvl9pPr marL="3779838" indent="-244475" defTabSz="974725" eaLnBrk="0" fontAlgn="base" hangingPunct="0">
              <a:spcBef>
                <a:spcPct val="20000"/>
              </a:spcBef>
              <a:spcAft>
                <a:spcPct val="0"/>
              </a:spcAft>
              <a:buChar char="»"/>
              <a:defRPr sz="2600">
                <a:solidFill>
                  <a:schemeClr val="tx1"/>
                </a:solidFill>
                <a:latin typeface="Franklin Gothic Medium" pitchFamily="34" charset="0"/>
              </a:defRPr>
            </a:lvl9pPr>
          </a:lstStyle>
          <a:p>
            <a:pPr eaLnBrk="1" hangingPunct="1">
              <a:spcBef>
                <a:spcPct val="0"/>
              </a:spcBef>
              <a:buFontTx/>
              <a:buNone/>
            </a:pPr>
            <a:r>
              <a:rPr lang="en-US" altLang="en-US" sz="5800">
                <a:solidFill>
                  <a:srgbClr val="942E6D"/>
                </a:solidFill>
                <a:latin typeface="FranklyGothic" pitchFamily="2" charset="0"/>
              </a:rPr>
              <a:t>Overview</a:t>
            </a:r>
          </a:p>
          <a:p>
            <a:pPr eaLnBrk="1" hangingPunct="1">
              <a:spcBef>
                <a:spcPct val="0"/>
              </a:spcBef>
              <a:buFontTx/>
              <a:buNone/>
            </a:pPr>
            <a:r>
              <a:rPr lang="en-US" altLang="en-US" sz="3400">
                <a:latin typeface="Bodoni BE" pitchFamily="2" charset="0"/>
              </a:rPr>
              <a:t>Sexually Transmitted Infections (STIs)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462088" y="407988"/>
            <a:ext cx="7804150" cy="974725"/>
          </a:xfrm>
        </p:spPr>
        <p:txBody>
          <a:bodyPr anchor="t"/>
          <a:lstStyle/>
          <a:p>
            <a:pPr algn="l" eaLnBrk="1" hangingPunct="1"/>
            <a:r>
              <a:rPr lang="en-US" altLang="en-US" smtClean="0"/>
              <a:t>How Common are STIs?</a:t>
            </a:r>
          </a:p>
        </p:txBody>
      </p:sp>
      <p:sp>
        <p:nvSpPr>
          <p:cNvPr id="2051" name="Rectangle 3"/>
          <p:cNvSpPr>
            <a:spLocks noGrp="1" noChangeArrowheads="1"/>
          </p:cNvSpPr>
          <p:nvPr>
            <p:ph type="body" idx="1"/>
          </p:nvPr>
        </p:nvSpPr>
        <p:spPr>
          <a:xfrm>
            <a:off x="1462088" y="2114550"/>
            <a:ext cx="7804150" cy="4468813"/>
          </a:xfrm>
        </p:spPr>
        <p:txBody>
          <a:bodyPr/>
          <a:lstStyle/>
          <a:p>
            <a:pPr defTabSz="1039813" eaLnBrk="1" hangingPunct="1">
              <a:lnSpc>
                <a:spcPct val="90000"/>
              </a:lnSpc>
              <a:spcBef>
                <a:spcPct val="0"/>
              </a:spcBef>
              <a:spcAft>
                <a:spcPts val="2238"/>
              </a:spcAft>
              <a:defRPr/>
            </a:pPr>
            <a:r>
              <a:rPr lang="en-US" altLang="en-US" dirty="0" smtClean="0"/>
              <a:t>Approximately 20 million new cases in the US alone each year</a:t>
            </a:r>
            <a:r>
              <a:rPr lang="en-US" altLang="en-US" baseline="30000" dirty="0" smtClean="0"/>
              <a:t>1</a:t>
            </a:r>
            <a:endParaRPr lang="en-US" altLang="en-US" dirty="0" smtClean="0"/>
          </a:p>
          <a:p>
            <a:pPr defTabSz="1039813" eaLnBrk="1" hangingPunct="1">
              <a:lnSpc>
                <a:spcPct val="90000"/>
              </a:lnSpc>
              <a:spcBef>
                <a:spcPct val="0"/>
              </a:spcBef>
              <a:spcAft>
                <a:spcPts val="2238"/>
              </a:spcAft>
              <a:defRPr/>
            </a:pPr>
            <a:r>
              <a:rPr lang="en-US" altLang="en-US" dirty="0" smtClean="0"/>
              <a:t>Total number of STIs has been increasing</a:t>
            </a:r>
          </a:p>
          <a:p>
            <a:pPr defTabSz="1039813" eaLnBrk="1" hangingPunct="1">
              <a:lnSpc>
                <a:spcPct val="90000"/>
              </a:lnSpc>
              <a:spcBef>
                <a:spcPct val="0"/>
              </a:spcBef>
              <a:spcAft>
                <a:spcPts val="2238"/>
              </a:spcAft>
              <a:defRPr/>
            </a:pPr>
            <a:r>
              <a:rPr lang="en-US" altLang="en-US" dirty="0" smtClean="0"/>
              <a:t>About half of STIs occur in 15- to 24-year-olds</a:t>
            </a:r>
            <a:r>
              <a:rPr lang="en-US" altLang="en-US" baseline="30000" dirty="0" smtClean="0"/>
              <a:t>1</a:t>
            </a:r>
            <a:endParaRPr lang="en-US" altLang="en-US" dirty="0" smtClean="0"/>
          </a:p>
          <a:p>
            <a:pPr defTabSz="1039813" eaLnBrk="1" hangingPunct="1">
              <a:lnSpc>
                <a:spcPct val="90000"/>
              </a:lnSpc>
              <a:spcBef>
                <a:spcPct val="0"/>
              </a:spcBef>
              <a:spcAft>
                <a:spcPts val="1713"/>
              </a:spcAft>
              <a:defRPr/>
            </a:pPr>
            <a:r>
              <a:rPr lang="en-US" altLang="en-US" dirty="0" smtClean="0"/>
              <a:t>Human papillomavirus is the most commonly acquired STI, followed by chlamydia and </a:t>
            </a:r>
            <a:r>
              <a:rPr lang="en-US" altLang="en-US" dirty="0" err="1" smtClean="0"/>
              <a:t>trichomoniaisis</a:t>
            </a:r>
            <a:r>
              <a:rPr lang="en-US" altLang="en-US" dirty="0" smtClean="0"/>
              <a:t>              </a:t>
            </a:r>
          </a:p>
          <a:p>
            <a:pPr marL="0" indent="0" defTabSz="1039813" eaLnBrk="1" hangingPunct="1">
              <a:lnSpc>
                <a:spcPct val="90000"/>
              </a:lnSpc>
              <a:spcBef>
                <a:spcPct val="0"/>
              </a:spcBef>
              <a:spcAft>
                <a:spcPts val="1713"/>
              </a:spcAft>
              <a:buFontTx/>
              <a:buNone/>
              <a:defRPr/>
            </a:pPr>
            <a:endParaRPr lang="en-US" altLang="en-US" dirty="0" smtClean="0"/>
          </a:p>
        </p:txBody>
      </p:sp>
      <p:sp>
        <p:nvSpPr>
          <p:cNvPr id="5124" name="Text Box 4"/>
          <p:cNvSpPr txBox="1">
            <a:spLocks noChangeArrowheads="1"/>
          </p:cNvSpPr>
          <p:nvPr/>
        </p:nvSpPr>
        <p:spPr bwMode="auto">
          <a:xfrm>
            <a:off x="1462088" y="6923088"/>
            <a:ext cx="528637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7536" tIns="48769" rIns="97536" bIns="48769">
            <a:spAutoFit/>
          </a:bodyPr>
          <a:lstStyle>
            <a:lvl1pPr marL="63500" defTabSz="974725" eaLnBrk="0" hangingPunct="0">
              <a:spcBef>
                <a:spcPct val="20000"/>
              </a:spcBef>
              <a:buChar char="•"/>
              <a:defRPr sz="2600">
                <a:solidFill>
                  <a:schemeClr val="tx1"/>
                </a:solidFill>
                <a:latin typeface="Franklin Gothic Medium" pitchFamily="34" charset="0"/>
              </a:defRPr>
            </a:lvl1pPr>
            <a:lvl2pPr marL="1038225" indent="-487363" defTabSz="974725" eaLnBrk="0" hangingPunct="0">
              <a:spcBef>
                <a:spcPct val="20000"/>
              </a:spcBef>
              <a:buChar char="–"/>
              <a:defRPr sz="2600">
                <a:solidFill>
                  <a:schemeClr val="tx1"/>
                </a:solidFill>
                <a:latin typeface="Franklin Gothic Medium" pitchFamily="34" charset="0"/>
              </a:defRPr>
            </a:lvl2pPr>
            <a:lvl3pPr marL="1647825" indent="-487363" defTabSz="974725" eaLnBrk="0" hangingPunct="0">
              <a:spcBef>
                <a:spcPct val="20000"/>
              </a:spcBef>
              <a:buChar char="•"/>
              <a:defRPr sz="2600">
                <a:solidFill>
                  <a:schemeClr val="tx1"/>
                </a:solidFill>
                <a:latin typeface="Franklin Gothic Medium" pitchFamily="34" charset="0"/>
              </a:defRPr>
            </a:lvl3pPr>
            <a:lvl4pPr marL="2257425" indent="-487363" defTabSz="974725" eaLnBrk="0" hangingPunct="0">
              <a:spcBef>
                <a:spcPct val="20000"/>
              </a:spcBef>
              <a:buChar char="–"/>
              <a:defRPr sz="2600">
                <a:solidFill>
                  <a:schemeClr val="tx1"/>
                </a:solidFill>
                <a:latin typeface="Franklin Gothic Medium" pitchFamily="34" charset="0"/>
              </a:defRPr>
            </a:lvl4pPr>
            <a:lvl5pPr marL="2867025" indent="-487363" defTabSz="974725" eaLnBrk="0" hangingPunct="0">
              <a:spcBef>
                <a:spcPct val="20000"/>
              </a:spcBef>
              <a:buChar char="»"/>
              <a:defRPr sz="2600">
                <a:solidFill>
                  <a:schemeClr val="tx1"/>
                </a:solidFill>
                <a:latin typeface="Franklin Gothic Medium" pitchFamily="34" charset="0"/>
              </a:defRPr>
            </a:lvl5pPr>
            <a:lvl6pPr marL="3324225" indent="-487363" defTabSz="974725" eaLnBrk="0" fontAlgn="base" hangingPunct="0">
              <a:spcBef>
                <a:spcPct val="20000"/>
              </a:spcBef>
              <a:spcAft>
                <a:spcPct val="0"/>
              </a:spcAft>
              <a:buChar char="»"/>
              <a:defRPr sz="2600">
                <a:solidFill>
                  <a:schemeClr val="tx1"/>
                </a:solidFill>
                <a:latin typeface="Franklin Gothic Medium" pitchFamily="34" charset="0"/>
              </a:defRPr>
            </a:lvl6pPr>
            <a:lvl7pPr marL="3781425" indent="-487363" defTabSz="974725" eaLnBrk="0" fontAlgn="base" hangingPunct="0">
              <a:spcBef>
                <a:spcPct val="20000"/>
              </a:spcBef>
              <a:spcAft>
                <a:spcPct val="0"/>
              </a:spcAft>
              <a:buChar char="»"/>
              <a:defRPr sz="2600">
                <a:solidFill>
                  <a:schemeClr val="tx1"/>
                </a:solidFill>
                <a:latin typeface="Franklin Gothic Medium" pitchFamily="34" charset="0"/>
              </a:defRPr>
            </a:lvl7pPr>
            <a:lvl8pPr marL="4238625" indent="-487363" defTabSz="974725" eaLnBrk="0" fontAlgn="base" hangingPunct="0">
              <a:spcBef>
                <a:spcPct val="20000"/>
              </a:spcBef>
              <a:spcAft>
                <a:spcPct val="0"/>
              </a:spcAft>
              <a:buChar char="»"/>
              <a:defRPr sz="2600">
                <a:solidFill>
                  <a:schemeClr val="tx1"/>
                </a:solidFill>
                <a:latin typeface="Franklin Gothic Medium" pitchFamily="34" charset="0"/>
              </a:defRPr>
            </a:lvl8pPr>
            <a:lvl9pPr marL="4695825" indent="-487363" defTabSz="974725" eaLnBrk="0" fontAlgn="base" hangingPunct="0">
              <a:spcBef>
                <a:spcPct val="20000"/>
              </a:spcBef>
              <a:spcAft>
                <a:spcPct val="0"/>
              </a:spcAft>
              <a:buChar char="»"/>
              <a:defRPr sz="2600">
                <a:solidFill>
                  <a:schemeClr val="tx1"/>
                </a:solidFill>
                <a:latin typeface="Franklin Gothic Medium" pitchFamily="34" charset="0"/>
              </a:defRPr>
            </a:lvl9pPr>
          </a:lstStyle>
          <a:p>
            <a:pPr eaLnBrk="1" hangingPunct="1">
              <a:lnSpc>
                <a:spcPct val="120000"/>
              </a:lnSpc>
              <a:buFontTx/>
              <a:buNone/>
            </a:pPr>
            <a:r>
              <a:rPr lang="en-US" altLang="en-US" sz="1400"/>
              <a:t> </a:t>
            </a:r>
            <a:r>
              <a:rPr lang="en-US" altLang="en-US" sz="1400" i="1"/>
              <a:t>.</a:t>
            </a:r>
            <a:endParaRPr lang="en-US" altLang="en-US" sz="1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462088" y="407988"/>
            <a:ext cx="7804150" cy="974725"/>
          </a:xfrm>
        </p:spPr>
        <p:txBody>
          <a:bodyPr anchor="t"/>
          <a:lstStyle/>
          <a:p>
            <a:pPr algn="l" eaLnBrk="1" hangingPunct="1"/>
            <a:r>
              <a:rPr lang="en-US" altLang="en-US" smtClean="0"/>
              <a:t>Estimate of STIs</a:t>
            </a:r>
            <a:r>
              <a:rPr lang="en-US" altLang="en-US" sz="4700" smtClean="0"/>
              <a:t> </a:t>
            </a:r>
            <a:endParaRPr lang="en-US" altLang="en-US" sz="3400" smtClean="0"/>
          </a:p>
        </p:txBody>
      </p:sp>
      <p:graphicFrame>
        <p:nvGraphicFramePr>
          <p:cNvPr id="5166" name="Group 46"/>
          <p:cNvGraphicFramePr>
            <a:graphicFrameLocks noGrp="1"/>
          </p:cNvGraphicFramePr>
          <p:nvPr>
            <p:ph type="tbl" idx="1"/>
          </p:nvPr>
        </p:nvGraphicFramePr>
        <p:xfrm>
          <a:off x="1446213" y="1905000"/>
          <a:ext cx="7886700" cy="3816351"/>
        </p:xfrm>
        <a:graphic>
          <a:graphicData uri="http://schemas.openxmlformats.org/drawingml/2006/table">
            <a:tbl>
              <a:tblPr/>
              <a:tblGrid>
                <a:gridCol w="2628900"/>
                <a:gridCol w="2628900"/>
                <a:gridCol w="2628900"/>
              </a:tblGrid>
              <a:tr h="487436">
                <a:tc>
                  <a:txBody>
                    <a:bodyPr/>
                    <a:lstStyle>
                      <a:lvl1pPr defTabSz="1039813">
                        <a:spcBef>
                          <a:spcPct val="20000"/>
                        </a:spcBef>
                        <a:defRPr sz="2200">
                          <a:solidFill>
                            <a:schemeClr val="tx1"/>
                          </a:solidFill>
                          <a:latin typeface="Franklin Gothic Medium" pitchFamily="34" charset="0"/>
                        </a:defRPr>
                      </a:lvl1pPr>
                      <a:lvl2pPr marL="520700" defTabSz="1039813">
                        <a:spcBef>
                          <a:spcPct val="20000"/>
                        </a:spcBef>
                        <a:defRPr sz="2200">
                          <a:solidFill>
                            <a:schemeClr val="tx1"/>
                          </a:solidFill>
                          <a:latin typeface="Franklin Gothic Medium" pitchFamily="34" charset="0"/>
                        </a:defRPr>
                      </a:lvl2pPr>
                      <a:lvl3pPr marL="1039813" defTabSz="1039813">
                        <a:spcBef>
                          <a:spcPct val="20000"/>
                        </a:spcBef>
                        <a:defRPr sz="2200">
                          <a:solidFill>
                            <a:schemeClr val="tx1"/>
                          </a:solidFill>
                          <a:latin typeface="Franklin Gothic Medium" pitchFamily="34" charset="0"/>
                        </a:defRPr>
                      </a:lvl3pPr>
                      <a:lvl4pPr marL="1560513" defTabSz="1039813">
                        <a:spcBef>
                          <a:spcPct val="20000"/>
                        </a:spcBef>
                        <a:defRPr sz="2200">
                          <a:solidFill>
                            <a:schemeClr val="tx1"/>
                          </a:solidFill>
                          <a:latin typeface="Franklin Gothic Medium" pitchFamily="34" charset="0"/>
                        </a:defRPr>
                      </a:lvl4pPr>
                      <a:lvl5pPr marL="2079625" defTabSz="1039813">
                        <a:spcBef>
                          <a:spcPct val="20000"/>
                        </a:spcBef>
                        <a:defRPr sz="2200">
                          <a:solidFill>
                            <a:schemeClr val="tx1"/>
                          </a:solidFill>
                          <a:latin typeface="Franklin Gothic Medium" pitchFamily="34" charset="0"/>
                        </a:defRPr>
                      </a:lvl5pPr>
                      <a:lvl6pPr marL="2536825" defTabSz="1039813" fontAlgn="base">
                        <a:spcBef>
                          <a:spcPct val="20000"/>
                        </a:spcBef>
                        <a:spcAft>
                          <a:spcPct val="0"/>
                        </a:spcAft>
                        <a:defRPr sz="2200">
                          <a:solidFill>
                            <a:schemeClr val="tx1"/>
                          </a:solidFill>
                          <a:latin typeface="Franklin Gothic Medium" pitchFamily="34" charset="0"/>
                        </a:defRPr>
                      </a:lvl6pPr>
                      <a:lvl7pPr marL="2994025" defTabSz="1039813" fontAlgn="base">
                        <a:spcBef>
                          <a:spcPct val="20000"/>
                        </a:spcBef>
                        <a:spcAft>
                          <a:spcPct val="0"/>
                        </a:spcAft>
                        <a:defRPr sz="2200">
                          <a:solidFill>
                            <a:schemeClr val="tx1"/>
                          </a:solidFill>
                          <a:latin typeface="Franklin Gothic Medium" pitchFamily="34" charset="0"/>
                        </a:defRPr>
                      </a:lvl7pPr>
                      <a:lvl8pPr marL="3451225" defTabSz="1039813" fontAlgn="base">
                        <a:spcBef>
                          <a:spcPct val="20000"/>
                        </a:spcBef>
                        <a:spcAft>
                          <a:spcPct val="0"/>
                        </a:spcAft>
                        <a:defRPr sz="2200">
                          <a:solidFill>
                            <a:schemeClr val="tx1"/>
                          </a:solidFill>
                          <a:latin typeface="Franklin Gothic Medium" pitchFamily="34" charset="0"/>
                        </a:defRPr>
                      </a:lvl8pPr>
                      <a:lvl9pPr marL="3908425" defTabSz="1039813" fontAlgn="base">
                        <a:spcBef>
                          <a:spcPct val="20000"/>
                        </a:spcBef>
                        <a:spcAft>
                          <a:spcPct val="0"/>
                        </a:spcAft>
                        <a:defRPr sz="2200">
                          <a:solidFill>
                            <a:schemeClr val="tx1"/>
                          </a:solidFill>
                          <a:latin typeface="Franklin Gothic Medium" pitchFamily="34" charset="0"/>
                        </a:defRPr>
                      </a:lvl9pPr>
                    </a:lstStyle>
                    <a:p>
                      <a:pPr marL="0" marR="0" lvl="0" indent="0" algn="l" defTabSz="1039813" rtl="0" eaLnBrk="1" fontAlgn="base" latinLnBrk="0" hangingPunct="1">
                        <a:lnSpc>
                          <a:spcPct val="100000"/>
                        </a:lnSpc>
                        <a:spcBef>
                          <a:spcPct val="20000"/>
                        </a:spcBef>
                        <a:spcAft>
                          <a:spcPct val="0"/>
                        </a:spcAft>
                        <a:buClrTx/>
                        <a:buSzTx/>
                        <a:buFontTx/>
                        <a:buNone/>
                        <a:tabLst/>
                      </a:pPr>
                      <a:r>
                        <a:rPr kumimoji="0" lang="en-US" altLang="en-US" sz="2200" b="1" i="0" u="none" strike="noStrike" cap="none" normalizeH="0" baseline="0" dirty="0" smtClean="0">
                          <a:ln>
                            <a:noFill/>
                          </a:ln>
                          <a:solidFill>
                            <a:schemeClr val="tx1"/>
                          </a:solidFill>
                          <a:effectLst/>
                          <a:latin typeface="Franklin Gothic Medium" pitchFamily="34" charset="0"/>
                        </a:rPr>
                        <a:t>STI</a:t>
                      </a:r>
                    </a:p>
                  </a:txBody>
                  <a:tcPr marL="97536" marR="97536" marT="48776" marB="48776"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039813">
                        <a:spcBef>
                          <a:spcPct val="20000"/>
                        </a:spcBef>
                        <a:defRPr sz="2200">
                          <a:solidFill>
                            <a:schemeClr val="tx1"/>
                          </a:solidFill>
                          <a:latin typeface="Franklin Gothic Medium" pitchFamily="34" charset="0"/>
                        </a:defRPr>
                      </a:lvl1pPr>
                      <a:lvl2pPr marL="520700" defTabSz="1039813">
                        <a:spcBef>
                          <a:spcPct val="20000"/>
                        </a:spcBef>
                        <a:defRPr sz="2200">
                          <a:solidFill>
                            <a:schemeClr val="tx1"/>
                          </a:solidFill>
                          <a:latin typeface="Franklin Gothic Medium" pitchFamily="34" charset="0"/>
                        </a:defRPr>
                      </a:lvl2pPr>
                      <a:lvl3pPr marL="1039813" defTabSz="1039813">
                        <a:spcBef>
                          <a:spcPct val="20000"/>
                        </a:spcBef>
                        <a:defRPr sz="2200">
                          <a:solidFill>
                            <a:schemeClr val="tx1"/>
                          </a:solidFill>
                          <a:latin typeface="Franklin Gothic Medium" pitchFamily="34" charset="0"/>
                        </a:defRPr>
                      </a:lvl3pPr>
                      <a:lvl4pPr marL="1560513" defTabSz="1039813">
                        <a:spcBef>
                          <a:spcPct val="20000"/>
                        </a:spcBef>
                        <a:defRPr sz="2200">
                          <a:solidFill>
                            <a:schemeClr val="tx1"/>
                          </a:solidFill>
                          <a:latin typeface="Franklin Gothic Medium" pitchFamily="34" charset="0"/>
                        </a:defRPr>
                      </a:lvl4pPr>
                      <a:lvl5pPr marL="2079625" defTabSz="1039813">
                        <a:spcBef>
                          <a:spcPct val="20000"/>
                        </a:spcBef>
                        <a:defRPr sz="2200">
                          <a:solidFill>
                            <a:schemeClr val="tx1"/>
                          </a:solidFill>
                          <a:latin typeface="Franklin Gothic Medium" pitchFamily="34" charset="0"/>
                        </a:defRPr>
                      </a:lvl5pPr>
                      <a:lvl6pPr marL="2536825" defTabSz="1039813" fontAlgn="base">
                        <a:spcBef>
                          <a:spcPct val="20000"/>
                        </a:spcBef>
                        <a:spcAft>
                          <a:spcPct val="0"/>
                        </a:spcAft>
                        <a:defRPr sz="2200">
                          <a:solidFill>
                            <a:schemeClr val="tx1"/>
                          </a:solidFill>
                          <a:latin typeface="Franklin Gothic Medium" pitchFamily="34" charset="0"/>
                        </a:defRPr>
                      </a:lvl6pPr>
                      <a:lvl7pPr marL="2994025" defTabSz="1039813" fontAlgn="base">
                        <a:spcBef>
                          <a:spcPct val="20000"/>
                        </a:spcBef>
                        <a:spcAft>
                          <a:spcPct val="0"/>
                        </a:spcAft>
                        <a:defRPr sz="2200">
                          <a:solidFill>
                            <a:schemeClr val="tx1"/>
                          </a:solidFill>
                          <a:latin typeface="Franklin Gothic Medium" pitchFamily="34" charset="0"/>
                        </a:defRPr>
                      </a:lvl7pPr>
                      <a:lvl8pPr marL="3451225" defTabSz="1039813" fontAlgn="base">
                        <a:spcBef>
                          <a:spcPct val="20000"/>
                        </a:spcBef>
                        <a:spcAft>
                          <a:spcPct val="0"/>
                        </a:spcAft>
                        <a:defRPr sz="2200">
                          <a:solidFill>
                            <a:schemeClr val="tx1"/>
                          </a:solidFill>
                          <a:latin typeface="Franklin Gothic Medium" pitchFamily="34" charset="0"/>
                        </a:defRPr>
                      </a:lvl8pPr>
                      <a:lvl9pPr marL="3908425" defTabSz="1039813" fontAlgn="base">
                        <a:spcBef>
                          <a:spcPct val="20000"/>
                        </a:spcBef>
                        <a:spcAft>
                          <a:spcPct val="0"/>
                        </a:spcAft>
                        <a:defRPr sz="2200">
                          <a:solidFill>
                            <a:schemeClr val="tx1"/>
                          </a:solidFill>
                          <a:latin typeface="Franklin Gothic Medium" pitchFamily="34" charset="0"/>
                        </a:defRPr>
                      </a:lvl9pPr>
                    </a:lstStyle>
                    <a:p>
                      <a:pPr marL="0" marR="0" lvl="0" indent="0" algn="l" defTabSz="1039813" rtl="0" eaLnBrk="1" fontAlgn="base" latinLnBrk="0" hangingPunct="1">
                        <a:lnSpc>
                          <a:spcPct val="100000"/>
                        </a:lnSpc>
                        <a:spcBef>
                          <a:spcPct val="20000"/>
                        </a:spcBef>
                        <a:spcAft>
                          <a:spcPct val="0"/>
                        </a:spcAft>
                        <a:buClrTx/>
                        <a:buSzTx/>
                        <a:buFontTx/>
                        <a:buNone/>
                        <a:tabLst/>
                      </a:pPr>
                      <a:r>
                        <a:rPr kumimoji="0" lang="en-US" altLang="en-US" sz="2200" b="1" i="0" u="none" strike="noStrike" cap="none" normalizeH="0" baseline="0" smtClean="0">
                          <a:ln>
                            <a:noFill/>
                          </a:ln>
                          <a:solidFill>
                            <a:schemeClr val="tx1"/>
                          </a:solidFill>
                          <a:effectLst/>
                          <a:latin typeface="Franklin Gothic Medium" pitchFamily="34" charset="0"/>
                        </a:rPr>
                        <a:t>Incidence *</a:t>
                      </a:r>
                    </a:p>
                  </a:txBody>
                  <a:tcPr marL="97536" marR="97536" marT="48776" marB="48776"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039813">
                        <a:spcBef>
                          <a:spcPct val="20000"/>
                        </a:spcBef>
                        <a:defRPr sz="2200">
                          <a:solidFill>
                            <a:schemeClr val="tx1"/>
                          </a:solidFill>
                          <a:latin typeface="Franklin Gothic Medium" pitchFamily="34" charset="0"/>
                        </a:defRPr>
                      </a:lvl1pPr>
                      <a:lvl2pPr marL="520700" defTabSz="1039813">
                        <a:spcBef>
                          <a:spcPct val="20000"/>
                        </a:spcBef>
                        <a:defRPr sz="2200">
                          <a:solidFill>
                            <a:schemeClr val="tx1"/>
                          </a:solidFill>
                          <a:latin typeface="Franklin Gothic Medium" pitchFamily="34" charset="0"/>
                        </a:defRPr>
                      </a:lvl2pPr>
                      <a:lvl3pPr marL="1039813" defTabSz="1039813">
                        <a:spcBef>
                          <a:spcPct val="20000"/>
                        </a:spcBef>
                        <a:defRPr sz="2200">
                          <a:solidFill>
                            <a:schemeClr val="tx1"/>
                          </a:solidFill>
                          <a:latin typeface="Franklin Gothic Medium" pitchFamily="34" charset="0"/>
                        </a:defRPr>
                      </a:lvl3pPr>
                      <a:lvl4pPr marL="1560513" defTabSz="1039813">
                        <a:spcBef>
                          <a:spcPct val="20000"/>
                        </a:spcBef>
                        <a:defRPr sz="2200">
                          <a:solidFill>
                            <a:schemeClr val="tx1"/>
                          </a:solidFill>
                          <a:latin typeface="Franklin Gothic Medium" pitchFamily="34" charset="0"/>
                        </a:defRPr>
                      </a:lvl4pPr>
                      <a:lvl5pPr marL="2079625" defTabSz="1039813">
                        <a:spcBef>
                          <a:spcPct val="20000"/>
                        </a:spcBef>
                        <a:defRPr sz="2200">
                          <a:solidFill>
                            <a:schemeClr val="tx1"/>
                          </a:solidFill>
                          <a:latin typeface="Franklin Gothic Medium" pitchFamily="34" charset="0"/>
                        </a:defRPr>
                      </a:lvl5pPr>
                      <a:lvl6pPr marL="2536825" defTabSz="1039813" fontAlgn="base">
                        <a:spcBef>
                          <a:spcPct val="20000"/>
                        </a:spcBef>
                        <a:spcAft>
                          <a:spcPct val="0"/>
                        </a:spcAft>
                        <a:defRPr sz="2200">
                          <a:solidFill>
                            <a:schemeClr val="tx1"/>
                          </a:solidFill>
                          <a:latin typeface="Franklin Gothic Medium" pitchFamily="34" charset="0"/>
                        </a:defRPr>
                      </a:lvl6pPr>
                      <a:lvl7pPr marL="2994025" defTabSz="1039813" fontAlgn="base">
                        <a:spcBef>
                          <a:spcPct val="20000"/>
                        </a:spcBef>
                        <a:spcAft>
                          <a:spcPct val="0"/>
                        </a:spcAft>
                        <a:defRPr sz="2200">
                          <a:solidFill>
                            <a:schemeClr val="tx1"/>
                          </a:solidFill>
                          <a:latin typeface="Franklin Gothic Medium" pitchFamily="34" charset="0"/>
                        </a:defRPr>
                      </a:lvl7pPr>
                      <a:lvl8pPr marL="3451225" defTabSz="1039813" fontAlgn="base">
                        <a:spcBef>
                          <a:spcPct val="20000"/>
                        </a:spcBef>
                        <a:spcAft>
                          <a:spcPct val="0"/>
                        </a:spcAft>
                        <a:defRPr sz="2200">
                          <a:solidFill>
                            <a:schemeClr val="tx1"/>
                          </a:solidFill>
                          <a:latin typeface="Franklin Gothic Medium" pitchFamily="34" charset="0"/>
                        </a:defRPr>
                      </a:lvl8pPr>
                      <a:lvl9pPr marL="3908425" defTabSz="1039813" fontAlgn="base">
                        <a:spcBef>
                          <a:spcPct val="20000"/>
                        </a:spcBef>
                        <a:spcAft>
                          <a:spcPct val="0"/>
                        </a:spcAft>
                        <a:defRPr sz="2200">
                          <a:solidFill>
                            <a:schemeClr val="tx1"/>
                          </a:solidFill>
                          <a:latin typeface="Franklin Gothic Medium" pitchFamily="34" charset="0"/>
                        </a:defRPr>
                      </a:lvl9pPr>
                    </a:lstStyle>
                    <a:p>
                      <a:pPr marL="0" marR="0" lvl="0" indent="0" algn="l" defTabSz="1039813" rtl="0" eaLnBrk="1" fontAlgn="base" latinLnBrk="0" hangingPunct="1">
                        <a:lnSpc>
                          <a:spcPct val="100000"/>
                        </a:lnSpc>
                        <a:spcBef>
                          <a:spcPct val="20000"/>
                        </a:spcBef>
                        <a:spcAft>
                          <a:spcPct val="0"/>
                        </a:spcAft>
                        <a:buClrTx/>
                        <a:buSzTx/>
                        <a:buFontTx/>
                        <a:buNone/>
                        <a:tabLst/>
                      </a:pPr>
                      <a:r>
                        <a:rPr kumimoji="0" lang="en-US" altLang="en-US" sz="2200" b="1" i="0" u="none" strike="noStrike" cap="none" normalizeH="0" baseline="0" smtClean="0">
                          <a:ln>
                            <a:noFill/>
                          </a:ln>
                          <a:solidFill>
                            <a:schemeClr val="tx1"/>
                          </a:solidFill>
                          <a:effectLst/>
                          <a:latin typeface="Franklin Gothic Medium" pitchFamily="34" charset="0"/>
                        </a:rPr>
                        <a:t>Prevalence</a:t>
                      </a:r>
                      <a:r>
                        <a:rPr kumimoji="0" lang="en-US" altLang="en-US" sz="2200" b="0" i="0" u="none" strike="noStrike" cap="none" normalizeH="0" baseline="0" smtClean="0">
                          <a:ln>
                            <a:noFill/>
                          </a:ln>
                          <a:solidFill>
                            <a:schemeClr val="tx1"/>
                          </a:solidFill>
                          <a:effectLst/>
                          <a:latin typeface="Franklin Gothic Medium" pitchFamily="34" charset="0"/>
                        </a:rPr>
                        <a:t> </a:t>
                      </a:r>
                      <a:r>
                        <a:rPr kumimoji="0" lang="en-US" altLang="en-US" sz="2200" b="1" i="0" u="none" strike="noStrike" cap="none" normalizeH="0" baseline="0" smtClean="0">
                          <a:ln>
                            <a:noFill/>
                          </a:ln>
                          <a:solidFill>
                            <a:schemeClr val="tx1"/>
                          </a:solidFill>
                          <a:effectLst/>
                          <a:latin typeface="Franklin Gothic Medium" pitchFamily="34" charset="0"/>
                        </a:rPr>
                        <a:t>**</a:t>
                      </a:r>
                    </a:p>
                  </a:txBody>
                  <a:tcPr marL="97536" marR="97536" marT="48776" marB="48776"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482672">
                <a:tc>
                  <a:txBody>
                    <a:bodyPr/>
                    <a:lstStyle>
                      <a:lvl1pPr defTabSz="1039813">
                        <a:spcBef>
                          <a:spcPct val="20000"/>
                        </a:spcBef>
                        <a:defRPr sz="2200">
                          <a:solidFill>
                            <a:schemeClr val="tx1"/>
                          </a:solidFill>
                          <a:latin typeface="Franklin Gothic Medium" pitchFamily="34" charset="0"/>
                        </a:defRPr>
                      </a:lvl1pPr>
                      <a:lvl2pPr marL="520700" defTabSz="1039813">
                        <a:spcBef>
                          <a:spcPct val="20000"/>
                        </a:spcBef>
                        <a:defRPr sz="2200">
                          <a:solidFill>
                            <a:schemeClr val="tx1"/>
                          </a:solidFill>
                          <a:latin typeface="Franklin Gothic Medium" pitchFamily="34" charset="0"/>
                        </a:defRPr>
                      </a:lvl2pPr>
                      <a:lvl3pPr marL="1039813" defTabSz="1039813">
                        <a:spcBef>
                          <a:spcPct val="20000"/>
                        </a:spcBef>
                        <a:defRPr sz="2200">
                          <a:solidFill>
                            <a:schemeClr val="tx1"/>
                          </a:solidFill>
                          <a:latin typeface="Franklin Gothic Medium" pitchFamily="34" charset="0"/>
                        </a:defRPr>
                      </a:lvl3pPr>
                      <a:lvl4pPr marL="1560513" defTabSz="1039813">
                        <a:spcBef>
                          <a:spcPct val="20000"/>
                        </a:spcBef>
                        <a:defRPr sz="2200">
                          <a:solidFill>
                            <a:schemeClr val="tx1"/>
                          </a:solidFill>
                          <a:latin typeface="Franklin Gothic Medium" pitchFamily="34" charset="0"/>
                        </a:defRPr>
                      </a:lvl4pPr>
                      <a:lvl5pPr marL="2079625" defTabSz="1039813">
                        <a:spcBef>
                          <a:spcPct val="20000"/>
                        </a:spcBef>
                        <a:defRPr sz="2200">
                          <a:solidFill>
                            <a:schemeClr val="tx1"/>
                          </a:solidFill>
                          <a:latin typeface="Franklin Gothic Medium" pitchFamily="34" charset="0"/>
                        </a:defRPr>
                      </a:lvl5pPr>
                      <a:lvl6pPr marL="2536825" defTabSz="1039813" fontAlgn="base">
                        <a:spcBef>
                          <a:spcPct val="20000"/>
                        </a:spcBef>
                        <a:spcAft>
                          <a:spcPct val="0"/>
                        </a:spcAft>
                        <a:defRPr sz="2200">
                          <a:solidFill>
                            <a:schemeClr val="tx1"/>
                          </a:solidFill>
                          <a:latin typeface="Franklin Gothic Medium" pitchFamily="34" charset="0"/>
                        </a:defRPr>
                      </a:lvl6pPr>
                      <a:lvl7pPr marL="2994025" defTabSz="1039813" fontAlgn="base">
                        <a:spcBef>
                          <a:spcPct val="20000"/>
                        </a:spcBef>
                        <a:spcAft>
                          <a:spcPct val="0"/>
                        </a:spcAft>
                        <a:defRPr sz="2200">
                          <a:solidFill>
                            <a:schemeClr val="tx1"/>
                          </a:solidFill>
                          <a:latin typeface="Franklin Gothic Medium" pitchFamily="34" charset="0"/>
                        </a:defRPr>
                      </a:lvl7pPr>
                      <a:lvl8pPr marL="3451225" defTabSz="1039813" fontAlgn="base">
                        <a:spcBef>
                          <a:spcPct val="20000"/>
                        </a:spcBef>
                        <a:spcAft>
                          <a:spcPct val="0"/>
                        </a:spcAft>
                        <a:defRPr sz="2200">
                          <a:solidFill>
                            <a:schemeClr val="tx1"/>
                          </a:solidFill>
                          <a:latin typeface="Franklin Gothic Medium" pitchFamily="34" charset="0"/>
                        </a:defRPr>
                      </a:lvl8pPr>
                      <a:lvl9pPr marL="3908425" defTabSz="1039813" fontAlgn="base">
                        <a:spcBef>
                          <a:spcPct val="20000"/>
                        </a:spcBef>
                        <a:spcAft>
                          <a:spcPct val="0"/>
                        </a:spcAft>
                        <a:defRPr sz="2200">
                          <a:solidFill>
                            <a:schemeClr val="tx1"/>
                          </a:solidFill>
                          <a:latin typeface="Franklin Gothic Medium" pitchFamily="34" charset="0"/>
                        </a:defRPr>
                      </a:lvl9pPr>
                    </a:lstStyle>
                    <a:p>
                      <a:pPr marL="0" marR="0" lvl="0" indent="0" algn="l" defTabSz="1039813"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Franklin Gothic Medium" pitchFamily="34" charset="0"/>
                        </a:rPr>
                        <a:t>HPV</a:t>
                      </a:r>
                      <a:r>
                        <a:rPr kumimoji="0" lang="en-US" altLang="en-US" sz="2200" b="0" i="0" u="none" strike="noStrike" cap="none" normalizeH="0" baseline="30000" dirty="0" smtClean="0">
                          <a:ln>
                            <a:noFill/>
                          </a:ln>
                          <a:solidFill>
                            <a:schemeClr val="tx1"/>
                          </a:solidFill>
                          <a:effectLst/>
                          <a:latin typeface="Franklin Gothic Medium" pitchFamily="34" charset="0"/>
                        </a:rPr>
                        <a:t>1</a:t>
                      </a:r>
                    </a:p>
                  </a:txBody>
                  <a:tcPr marL="97536" marR="97536" marT="48776" marB="48776"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defTabSz="1039813">
                        <a:spcBef>
                          <a:spcPct val="20000"/>
                        </a:spcBef>
                        <a:defRPr sz="2200">
                          <a:solidFill>
                            <a:schemeClr val="tx1"/>
                          </a:solidFill>
                          <a:latin typeface="Franklin Gothic Medium" pitchFamily="34" charset="0"/>
                        </a:defRPr>
                      </a:lvl1pPr>
                      <a:lvl2pPr marL="520700" defTabSz="1039813">
                        <a:spcBef>
                          <a:spcPct val="20000"/>
                        </a:spcBef>
                        <a:defRPr sz="2200">
                          <a:solidFill>
                            <a:schemeClr val="tx1"/>
                          </a:solidFill>
                          <a:latin typeface="Franklin Gothic Medium" pitchFamily="34" charset="0"/>
                        </a:defRPr>
                      </a:lvl2pPr>
                      <a:lvl3pPr marL="1039813" defTabSz="1039813">
                        <a:spcBef>
                          <a:spcPct val="20000"/>
                        </a:spcBef>
                        <a:defRPr sz="2200">
                          <a:solidFill>
                            <a:schemeClr val="tx1"/>
                          </a:solidFill>
                          <a:latin typeface="Franklin Gothic Medium" pitchFamily="34" charset="0"/>
                        </a:defRPr>
                      </a:lvl3pPr>
                      <a:lvl4pPr marL="1560513" defTabSz="1039813">
                        <a:spcBef>
                          <a:spcPct val="20000"/>
                        </a:spcBef>
                        <a:defRPr sz="2200">
                          <a:solidFill>
                            <a:schemeClr val="tx1"/>
                          </a:solidFill>
                          <a:latin typeface="Franklin Gothic Medium" pitchFamily="34" charset="0"/>
                        </a:defRPr>
                      </a:lvl4pPr>
                      <a:lvl5pPr marL="2079625" defTabSz="1039813">
                        <a:spcBef>
                          <a:spcPct val="20000"/>
                        </a:spcBef>
                        <a:defRPr sz="2200">
                          <a:solidFill>
                            <a:schemeClr val="tx1"/>
                          </a:solidFill>
                          <a:latin typeface="Franklin Gothic Medium" pitchFamily="34" charset="0"/>
                        </a:defRPr>
                      </a:lvl5pPr>
                      <a:lvl6pPr marL="2536825" defTabSz="1039813" fontAlgn="base">
                        <a:spcBef>
                          <a:spcPct val="20000"/>
                        </a:spcBef>
                        <a:spcAft>
                          <a:spcPct val="0"/>
                        </a:spcAft>
                        <a:defRPr sz="2200">
                          <a:solidFill>
                            <a:schemeClr val="tx1"/>
                          </a:solidFill>
                          <a:latin typeface="Franklin Gothic Medium" pitchFamily="34" charset="0"/>
                        </a:defRPr>
                      </a:lvl6pPr>
                      <a:lvl7pPr marL="2994025" defTabSz="1039813" fontAlgn="base">
                        <a:spcBef>
                          <a:spcPct val="20000"/>
                        </a:spcBef>
                        <a:spcAft>
                          <a:spcPct val="0"/>
                        </a:spcAft>
                        <a:defRPr sz="2200">
                          <a:solidFill>
                            <a:schemeClr val="tx1"/>
                          </a:solidFill>
                          <a:latin typeface="Franklin Gothic Medium" pitchFamily="34" charset="0"/>
                        </a:defRPr>
                      </a:lvl7pPr>
                      <a:lvl8pPr marL="3451225" defTabSz="1039813" fontAlgn="base">
                        <a:spcBef>
                          <a:spcPct val="20000"/>
                        </a:spcBef>
                        <a:spcAft>
                          <a:spcPct val="0"/>
                        </a:spcAft>
                        <a:defRPr sz="2200">
                          <a:solidFill>
                            <a:schemeClr val="tx1"/>
                          </a:solidFill>
                          <a:latin typeface="Franklin Gothic Medium" pitchFamily="34" charset="0"/>
                        </a:defRPr>
                      </a:lvl8pPr>
                      <a:lvl9pPr marL="3908425" defTabSz="1039813" fontAlgn="base">
                        <a:spcBef>
                          <a:spcPct val="20000"/>
                        </a:spcBef>
                        <a:spcAft>
                          <a:spcPct val="0"/>
                        </a:spcAft>
                        <a:defRPr sz="2200">
                          <a:solidFill>
                            <a:schemeClr val="tx1"/>
                          </a:solidFill>
                          <a:latin typeface="Franklin Gothic Medium" pitchFamily="34" charset="0"/>
                        </a:defRPr>
                      </a:lvl9pPr>
                    </a:lstStyle>
                    <a:p>
                      <a:pPr marL="0" marR="0" lvl="0" indent="0" algn="l" defTabSz="1039813"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Franklin Gothic Medium" pitchFamily="34" charset="0"/>
                        </a:rPr>
                        <a:t>14 million</a:t>
                      </a:r>
                    </a:p>
                  </a:txBody>
                  <a:tcPr marL="97536" marR="97536" marT="48776" marB="48776"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defTabSz="1039813">
                        <a:spcBef>
                          <a:spcPct val="20000"/>
                        </a:spcBef>
                        <a:defRPr sz="2200">
                          <a:solidFill>
                            <a:schemeClr val="tx1"/>
                          </a:solidFill>
                          <a:latin typeface="Franklin Gothic Medium" pitchFamily="34" charset="0"/>
                        </a:defRPr>
                      </a:lvl1pPr>
                      <a:lvl2pPr marL="520700" defTabSz="1039813">
                        <a:spcBef>
                          <a:spcPct val="20000"/>
                        </a:spcBef>
                        <a:defRPr sz="2200">
                          <a:solidFill>
                            <a:schemeClr val="tx1"/>
                          </a:solidFill>
                          <a:latin typeface="Franklin Gothic Medium" pitchFamily="34" charset="0"/>
                        </a:defRPr>
                      </a:lvl2pPr>
                      <a:lvl3pPr marL="1039813" defTabSz="1039813">
                        <a:spcBef>
                          <a:spcPct val="20000"/>
                        </a:spcBef>
                        <a:defRPr sz="2200">
                          <a:solidFill>
                            <a:schemeClr val="tx1"/>
                          </a:solidFill>
                          <a:latin typeface="Franklin Gothic Medium" pitchFamily="34" charset="0"/>
                        </a:defRPr>
                      </a:lvl3pPr>
                      <a:lvl4pPr marL="1560513" defTabSz="1039813">
                        <a:spcBef>
                          <a:spcPct val="20000"/>
                        </a:spcBef>
                        <a:defRPr sz="2200">
                          <a:solidFill>
                            <a:schemeClr val="tx1"/>
                          </a:solidFill>
                          <a:latin typeface="Franklin Gothic Medium" pitchFamily="34" charset="0"/>
                        </a:defRPr>
                      </a:lvl4pPr>
                      <a:lvl5pPr marL="2079625" defTabSz="1039813">
                        <a:spcBef>
                          <a:spcPct val="20000"/>
                        </a:spcBef>
                        <a:defRPr sz="2200">
                          <a:solidFill>
                            <a:schemeClr val="tx1"/>
                          </a:solidFill>
                          <a:latin typeface="Franklin Gothic Medium" pitchFamily="34" charset="0"/>
                        </a:defRPr>
                      </a:lvl5pPr>
                      <a:lvl6pPr marL="2536825" defTabSz="1039813" fontAlgn="base">
                        <a:spcBef>
                          <a:spcPct val="20000"/>
                        </a:spcBef>
                        <a:spcAft>
                          <a:spcPct val="0"/>
                        </a:spcAft>
                        <a:defRPr sz="2200">
                          <a:solidFill>
                            <a:schemeClr val="tx1"/>
                          </a:solidFill>
                          <a:latin typeface="Franklin Gothic Medium" pitchFamily="34" charset="0"/>
                        </a:defRPr>
                      </a:lvl6pPr>
                      <a:lvl7pPr marL="2994025" defTabSz="1039813" fontAlgn="base">
                        <a:spcBef>
                          <a:spcPct val="20000"/>
                        </a:spcBef>
                        <a:spcAft>
                          <a:spcPct val="0"/>
                        </a:spcAft>
                        <a:defRPr sz="2200">
                          <a:solidFill>
                            <a:schemeClr val="tx1"/>
                          </a:solidFill>
                          <a:latin typeface="Franklin Gothic Medium" pitchFamily="34" charset="0"/>
                        </a:defRPr>
                      </a:lvl7pPr>
                      <a:lvl8pPr marL="3451225" defTabSz="1039813" fontAlgn="base">
                        <a:spcBef>
                          <a:spcPct val="20000"/>
                        </a:spcBef>
                        <a:spcAft>
                          <a:spcPct val="0"/>
                        </a:spcAft>
                        <a:defRPr sz="2200">
                          <a:solidFill>
                            <a:schemeClr val="tx1"/>
                          </a:solidFill>
                          <a:latin typeface="Franklin Gothic Medium" pitchFamily="34" charset="0"/>
                        </a:defRPr>
                      </a:lvl8pPr>
                      <a:lvl9pPr marL="3908425" defTabSz="1039813" fontAlgn="base">
                        <a:spcBef>
                          <a:spcPct val="20000"/>
                        </a:spcBef>
                        <a:spcAft>
                          <a:spcPct val="0"/>
                        </a:spcAft>
                        <a:defRPr sz="2200">
                          <a:solidFill>
                            <a:schemeClr val="tx1"/>
                          </a:solidFill>
                          <a:latin typeface="Franklin Gothic Medium" pitchFamily="34" charset="0"/>
                        </a:defRPr>
                      </a:lvl9pPr>
                    </a:lstStyle>
                    <a:p>
                      <a:pPr marL="0" marR="0" lvl="0" indent="0" algn="l" defTabSz="1039813"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Franklin Gothic Medium" pitchFamily="34" charset="0"/>
                        </a:rPr>
                        <a:t>79 million</a:t>
                      </a:r>
                    </a:p>
                  </a:txBody>
                  <a:tcPr marL="97536" marR="97536" marT="48776" marB="48776"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432883">
                <a:tc>
                  <a:txBody>
                    <a:bodyPr/>
                    <a:lstStyle>
                      <a:lvl1pPr defTabSz="1039813">
                        <a:spcBef>
                          <a:spcPct val="20000"/>
                        </a:spcBef>
                        <a:defRPr sz="2200">
                          <a:solidFill>
                            <a:schemeClr val="tx1"/>
                          </a:solidFill>
                          <a:latin typeface="Franklin Gothic Medium" pitchFamily="34" charset="0"/>
                        </a:defRPr>
                      </a:lvl1pPr>
                      <a:lvl2pPr marL="520700" defTabSz="1039813">
                        <a:spcBef>
                          <a:spcPct val="20000"/>
                        </a:spcBef>
                        <a:defRPr sz="2200">
                          <a:solidFill>
                            <a:schemeClr val="tx1"/>
                          </a:solidFill>
                          <a:latin typeface="Franklin Gothic Medium" pitchFamily="34" charset="0"/>
                        </a:defRPr>
                      </a:lvl2pPr>
                      <a:lvl3pPr marL="1039813" defTabSz="1039813">
                        <a:spcBef>
                          <a:spcPct val="20000"/>
                        </a:spcBef>
                        <a:defRPr sz="2200">
                          <a:solidFill>
                            <a:schemeClr val="tx1"/>
                          </a:solidFill>
                          <a:latin typeface="Franklin Gothic Medium" pitchFamily="34" charset="0"/>
                        </a:defRPr>
                      </a:lvl3pPr>
                      <a:lvl4pPr marL="1560513" defTabSz="1039813">
                        <a:spcBef>
                          <a:spcPct val="20000"/>
                        </a:spcBef>
                        <a:defRPr sz="2200">
                          <a:solidFill>
                            <a:schemeClr val="tx1"/>
                          </a:solidFill>
                          <a:latin typeface="Franklin Gothic Medium" pitchFamily="34" charset="0"/>
                        </a:defRPr>
                      </a:lvl4pPr>
                      <a:lvl5pPr marL="2079625" defTabSz="1039813">
                        <a:spcBef>
                          <a:spcPct val="20000"/>
                        </a:spcBef>
                        <a:defRPr sz="2200">
                          <a:solidFill>
                            <a:schemeClr val="tx1"/>
                          </a:solidFill>
                          <a:latin typeface="Franklin Gothic Medium" pitchFamily="34" charset="0"/>
                        </a:defRPr>
                      </a:lvl5pPr>
                      <a:lvl6pPr marL="2536825" defTabSz="1039813" fontAlgn="base">
                        <a:spcBef>
                          <a:spcPct val="20000"/>
                        </a:spcBef>
                        <a:spcAft>
                          <a:spcPct val="0"/>
                        </a:spcAft>
                        <a:defRPr sz="2200">
                          <a:solidFill>
                            <a:schemeClr val="tx1"/>
                          </a:solidFill>
                          <a:latin typeface="Franklin Gothic Medium" pitchFamily="34" charset="0"/>
                        </a:defRPr>
                      </a:lvl6pPr>
                      <a:lvl7pPr marL="2994025" defTabSz="1039813" fontAlgn="base">
                        <a:spcBef>
                          <a:spcPct val="20000"/>
                        </a:spcBef>
                        <a:spcAft>
                          <a:spcPct val="0"/>
                        </a:spcAft>
                        <a:defRPr sz="2200">
                          <a:solidFill>
                            <a:schemeClr val="tx1"/>
                          </a:solidFill>
                          <a:latin typeface="Franklin Gothic Medium" pitchFamily="34" charset="0"/>
                        </a:defRPr>
                      </a:lvl7pPr>
                      <a:lvl8pPr marL="3451225" defTabSz="1039813" fontAlgn="base">
                        <a:spcBef>
                          <a:spcPct val="20000"/>
                        </a:spcBef>
                        <a:spcAft>
                          <a:spcPct val="0"/>
                        </a:spcAft>
                        <a:defRPr sz="2200">
                          <a:solidFill>
                            <a:schemeClr val="tx1"/>
                          </a:solidFill>
                          <a:latin typeface="Franklin Gothic Medium" pitchFamily="34" charset="0"/>
                        </a:defRPr>
                      </a:lvl8pPr>
                      <a:lvl9pPr marL="3908425" defTabSz="1039813" fontAlgn="base">
                        <a:spcBef>
                          <a:spcPct val="20000"/>
                        </a:spcBef>
                        <a:spcAft>
                          <a:spcPct val="0"/>
                        </a:spcAft>
                        <a:defRPr sz="2200">
                          <a:solidFill>
                            <a:schemeClr val="tx1"/>
                          </a:solidFill>
                          <a:latin typeface="Franklin Gothic Medium" pitchFamily="34" charset="0"/>
                        </a:defRPr>
                      </a:lvl9pPr>
                    </a:lstStyle>
                    <a:p>
                      <a:pPr marL="0" marR="0" lvl="0" indent="0" algn="l" defTabSz="1039813"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Franklin Gothic Medium" pitchFamily="34" charset="0"/>
                        </a:rPr>
                        <a:t>Chlamydia</a:t>
                      </a:r>
                      <a:endParaRPr kumimoji="0" lang="en-US" altLang="en-US" sz="2200" b="0" i="0" u="none" strike="noStrike" cap="none" normalizeH="0" baseline="30000" dirty="0" smtClean="0">
                        <a:ln>
                          <a:noFill/>
                        </a:ln>
                        <a:solidFill>
                          <a:schemeClr val="tx1"/>
                        </a:solidFill>
                        <a:effectLst/>
                        <a:latin typeface="Franklin Gothic Medium" pitchFamily="34" charset="0"/>
                      </a:endParaRPr>
                    </a:p>
                  </a:txBody>
                  <a:tcPr marL="97536" marR="97536" marT="48776" marB="48776" horzOverflow="overflow">
                    <a:lnL cap="flat">
                      <a:noFill/>
                    </a:lnL>
                    <a:lnR>
                      <a:noFill/>
                    </a:lnR>
                    <a:lnT>
                      <a:noFill/>
                    </a:lnT>
                    <a:lnB>
                      <a:noFill/>
                    </a:lnB>
                    <a:lnTlToBr>
                      <a:noFill/>
                    </a:lnTlToBr>
                    <a:lnBlToTr>
                      <a:noFill/>
                    </a:lnBlToTr>
                    <a:noFill/>
                  </a:tcPr>
                </a:tc>
                <a:tc>
                  <a:txBody>
                    <a:bodyPr/>
                    <a:lstStyle>
                      <a:lvl1pPr defTabSz="1039813">
                        <a:spcBef>
                          <a:spcPct val="20000"/>
                        </a:spcBef>
                        <a:defRPr sz="2200">
                          <a:solidFill>
                            <a:schemeClr val="tx1"/>
                          </a:solidFill>
                          <a:latin typeface="Franklin Gothic Medium" pitchFamily="34" charset="0"/>
                        </a:defRPr>
                      </a:lvl1pPr>
                      <a:lvl2pPr marL="520700" defTabSz="1039813">
                        <a:spcBef>
                          <a:spcPct val="20000"/>
                        </a:spcBef>
                        <a:defRPr sz="2200">
                          <a:solidFill>
                            <a:schemeClr val="tx1"/>
                          </a:solidFill>
                          <a:latin typeface="Franklin Gothic Medium" pitchFamily="34" charset="0"/>
                        </a:defRPr>
                      </a:lvl2pPr>
                      <a:lvl3pPr marL="1039813" defTabSz="1039813">
                        <a:spcBef>
                          <a:spcPct val="20000"/>
                        </a:spcBef>
                        <a:defRPr sz="2200">
                          <a:solidFill>
                            <a:schemeClr val="tx1"/>
                          </a:solidFill>
                          <a:latin typeface="Franklin Gothic Medium" pitchFamily="34" charset="0"/>
                        </a:defRPr>
                      </a:lvl3pPr>
                      <a:lvl4pPr marL="1560513" defTabSz="1039813">
                        <a:spcBef>
                          <a:spcPct val="20000"/>
                        </a:spcBef>
                        <a:defRPr sz="2200">
                          <a:solidFill>
                            <a:schemeClr val="tx1"/>
                          </a:solidFill>
                          <a:latin typeface="Franklin Gothic Medium" pitchFamily="34" charset="0"/>
                        </a:defRPr>
                      </a:lvl4pPr>
                      <a:lvl5pPr marL="2079625" defTabSz="1039813">
                        <a:spcBef>
                          <a:spcPct val="20000"/>
                        </a:spcBef>
                        <a:defRPr sz="2200">
                          <a:solidFill>
                            <a:schemeClr val="tx1"/>
                          </a:solidFill>
                          <a:latin typeface="Franklin Gothic Medium" pitchFamily="34" charset="0"/>
                        </a:defRPr>
                      </a:lvl5pPr>
                      <a:lvl6pPr marL="2536825" defTabSz="1039813" fontAlgn="base">
                        <a:spcBef>
                          <a:spcPct val="20000"/>
                        </a:spcBef>
                        <a:spcAft>
                          <a:spcPct val="0"/>
                        </a:spcAft>
                        <a:defRPr sz="2200">
                          <a:solidFill>
                            <a:schemeClr val="tx1"/>
                          </a:solidFill>
                          <a:latin typeface="Franklin Gothic Medium" pitchFamily="34" charset="0"/>
                        </a:defRPr>
                      </a:lvl6pPr>
                      <a:lvl7pPr marL="2994025" defTabSz="1039813" fontAlgn="base">
                        <a:spcBef>
                          <a:spcPct val="20000"/>
                        </a:spcBef>
                        <a:spcAft>
                          <a:spcPct val="0"/>
                        </a:spcAft>
                        <a:defRPr sz="2200">
                          <a:solidFill>
                            <a:schemeClr val="tx1"/>
                          </a:solidFill>
                          <a:latin typeface="Franklin Gothic Medium" pitchFamily="34" charset="0"/>
                        </a:defRPr>
                      </a:lvl7pPr>
                      <a:lvl8pPr marL="3451225" defTabSz="1039813" fontAlgn="base">
                        <a:spcBef>
                          <a:spcPct val="20000"/>
                        </a:spcBef>
                        <a:spcAft>
                          <a:spcPct val="0"/>
                        </a:spcAft>
                        <a:defRPr sz="2200">
                          <a:solidFill>
                            <a:schemeClr val="tx1"/>
                          </a:solidFill>
                          <a:latin typeface="Franklin Gothic Medium" pitchFamily="34" charset="0"/>
                        </a:defRPr>
                      </a:lvl8pPr>
                      <a:lvl9pPr marL="3908425" defTabSz="1039813" fontAlgn="base">
                        <a:spcBef>
                          <a:spcPct val="20000"/>
                        </a:spcBef>
                        <a:spcAft>
                          <a:spcPct val="0"/>
                        </a:spcAft>
                        <a:defRPr sz="2200">
                          <a:solidFill>
                            <a:schemeClr val="tx1"/>
                          </a:solidFill>
                          <a:latin typeface="Franklin Gothic Medium" pitchFamily="34" charset="0"/>
                        </a:defRPr>
                      </a:lvl9pPr>
                    </a:lstStyle>
                    <a:p>
                      <a:pPr marL="0" marR="0" lvl="0" indent="0" algn="l" defTabSz="1039813"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Franklin Gothic Medium" pitchFamily="34" charset="0"/>
                        </a:rPr>
                        <a:t>2.9 million</a:t>
                      </a:r>
                    </a:p>
                  </a:txBody>
                  <a:tcPr marL="97536" marR="97536" marT="48776" marB="48776" horzOverflow="overflow">
                    <a:lnL>
                      <a:noFill/>
                    </a:lnL>
                    <a:lnR>
                      <a:noFill/>
                    </a:lnR>
                    <a:lnT>
                      <a:noFill/>
                    </a:lnT>
                    <a:lnB>
                      <a:noFill/>
                    </a:lnB>
                    <a:lnTlToBr>
                      <a:noFill/>
                    </a:lnTlToBr>
                    <a:lnBlToTr>
                      <a:noFill/>
                    </a:lnBlToTr>
                    <a:noFill/>
                  </a:tcPr>
                </a:tc>
                <a:tc>
                  <a:txBody>
                    <a:bodyPr/>
                    <a:lstStyle>
                      <a:lvl1pPr defTabSz="1039813">
                        <a:spcBef>
                          <a:spcPct val="20000"/>
                        </a:spcBef>
                        <a:defRPr sz="2200">
                          <a:solidFill>
                            <a:schemeClr val="tx1"/>
                          </a:solidFill>
                          <a:latin typeface="Franklin Gothic Medium" pitchFamily="34" charset="0"/>
                        </a:defRPr>
                      </a:lvl1pPr>
                      <a:lvl2pPr marL="520700" defTabSz="1039813">
                        <a:spcBef>
                          <a:spcPct val="20000"/>
                        </a:spcBef>
                        <a:defRPr sz="2200">
                          <a:solidFill>
                            <a:schemeClr val="tx1"/>
                          </a:solidFill>
                          <a:latin typeface="Franklin Gothic Medium" pitchFamily="34" charset="0"/>
                        </a:defRPr>
                      </a:lvl2pPr>
                      <a:lvl3pPr marL="1039813" defTabSz="1039813">
                        <a:spcBef>
                          <a:spcPct val="20000"/>
                        </a:spcBef>
                        <a:defRPr sz="2200">
                          <a:solidFill>
                            <a:schemeClr val="tx1"/>
                          </a:solidFill>
                          <a:latin typeface="Franklin Gothic Medium" pitchFamily="34" charset="0"/>
                        </a:defRPr>
                      </a:lvl3pPr>
                      <a:lvl4pPr marL="1560513" defTabSz="1039813">
                        <a:spcBef>
                          <a:spcPct val="20000"/>
                        </a:spcBef>
                        <a:defRPr sz="2200">
                          <a:solidFill>
                            <a:schemeClr val="tx1"/>
                          </a:solidFill>
                          <a:latin typeface="Franklin Gothic Medium" pitchFamily="34" charset="0"/>
                        </a:defRPr>
                      </a:lvl4pPr>
                      <a:lvl5pPr marL="2079625" defTabSz="1039813">
                        <a:spcBef>
                          <a:spcPct val="20000"/>
                        </a:spcBef>
                        <a:defRPr sz="2200">
                          <a:solidFill>
                            <a:schemeClr val="tx1"/>
                          </a:solidFill>
                          <a:latin typeface="Franklin Gothic Medium" pitchFamily="34" charset="0"/>
                        </a:defRPr>
                      </a:lvl5pPr>
                      <a:lvl6pPr marL="2536825" defTabSz="1039813" fontAlgn="base">
                        <a:spcBef>
                          <a:spcPct val="20000"/>
                        </a:spcBef>
                        <a:spcAft>
                          <a:spcPct val="0"/>
                        </a:spcAft>
                        <a:defRPr sz="2200">
                          <a:solidFill>
                            <a:schemeClr val="tx1"/>
                          </a:solidFill>
                          <a:latin typeface="Franklin Gothic Medium" pitchFamily="34" charset="0"/>
                        </a:defRPr>
                      </a:lvl6pPr>
                      <a:lvl7pPr marL="2994025" defTabSz="1039813" fontAlgn="base">
                        <a:spcBef>
                          <a:spcPct val="20000"/>
                        </a:spcBef>
                        <a:spcAft>
                          <a:spcPct val="0"/>
                        </a:spcAft>
                        <a:defRPr sz="2200">
                          <a:solidFill>
                            <a:schemeClr val="tx1"/>
                          </a:solidFill>
                          <a:latin typeface="Franklin Gothic Medium" pitchFamily="34" charset="0"/>
                        </a:defRPr>
                      </a:lvl7pPr>
                      <a:lvl8pPr marL="3451225" defTabSz="1039813" fontAlgn="base">
                        <a:spcBef>
                          <a:spcPct val="20000"/>
                        </a:spcBef>
                        <a:spcAft>
                          <a:spcPct val="0"/>
                        </a:spcAft>
                        <a:defRPr sz="2200">
                          <a:solidFill>
                            <a:schemeClr val="tx1"/>
                          </a:solidFill>
                          <a:latin typeface="Franklin Gothic Medium" pitchFamily="34" charset="0"/>
                        </a:defRPr>
                      </a:lvl8pPr>
                      <a:lvl9pPr marL="3908425" defTabSz="1039813" fontAlgn="base">
                        <a:spcBef>
                          <a:spcPct val="20000"/>
                        </a:spcBef>
                        <a:spcAft>
                          <a:spcPct val="0"/>
                        </a:spcAft>
                        <a:defRPr sz="2200">
                          <a:solidFill>
                            <a:schemeClr val="tx1"/>
                          </a:solidFill>
                          <a:latin typeface="Franklin Gothic Medium" pitchFamily="34" charset="0"/>
                        </a:defRPr>
                      </a:lvl9pPr>
                    </a:lstStyle>
                    <a:p>
                      <a:pPr marL="0" marR="0" lvl="0" indent="0" algn="l" defTabSz="1039813"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Franklin Gothic Medium" pitchFamily="34" charset="0"/>
                        </a:rPr>
                        <a:t>3.7 million</a:t>
                      </a:r>
                    </a:p>
                  </a:txBody>
                  <a:tcPr marL="97536" marR="97536" marT="48776" marB="48776" horzOverflow="overflow">
                    <a:lnL>
                      <a:noFill/>
                    </a:lnL>
                    <a:lnR cap="flat">
                      <a:noFill/>
                    </a:lnR>
                    <a:lnT>
                      <a:noFill/>
                    </a:lnT>
                    <a:lnB>
                      <a:noFill/>
                    </a:lnB>
                    <a:lnTlToBr>
                      <a:noFill/>
                    </a:lnTlToBr>
                    <a:lnBlToTr>
                      <a:noFill/>
                    </a:lnBlToTr>
                    <a:noFill/>
                  </a:tcPr>
                </a:tc>
              </a:tr>
              <a:tr h="482672">
                <a:tc>
                  <a:txBody>
                    <a:bodyPr/>
                    <a:lstStyle>
                      <a:lvl1pPr defTabSz="1039813">
                        <a:spcBef>
                          <a:spcPct val="20000"/>
                        </a:spcBef>
                        <a:defRPr sz="2200">
                          <a:solidFill>
                            <a:schemeClr val="tx1"/>
                          </a:solidFill>
                          <a:latin typeface="Franklin Gothic Medium" pitchFamily="34" charset="0"/>
                        </a:defRPr>
                      </a:lvl1pPr>
                      <a:lvl2pPr marL="520700" defTabSz="1039813">
                        <a:spcBef>
                          <a:spcPct val="20000"/>
                        </a:spcBef>
                        <a:defRPr sz="2200">
                          <a:solidFill>
                            <a:schemeClr val="tx1"/>
                          </a:solidFill>
                          <a:latin typeface="Franklin Gothic Medium" pitchFamily="34" charset="0"/>
                        </a:defRPr>
                      </a:lvl2pPr>
                      <a:lvl3pPr marL="1039813" defTabSz="1039813">
                        <a:spcBef>
                          <a:spcPct val="20000"/>
                        </a:spcBef>
                        <a:defRPr sz="2200">
                          <a:solidFill>
                            <a:schemeClr val="tx1"/>
                          </a:solidFill>
                          <a:latin typeface="Franklin Gothic Medium" pitchFamily="34" charset="0"/>
                        </a:defRPr>
                      </a:lvl3pPr>
                      <a:lvl4pPr marL="1560513" defTabSz="1039813">
                        <a:spcBef>
                          <a:spcPct val="20000"/>
                        </a:spcBef>
                        <a:defRPr sz="2200">
                          <a:solidFill>
                            <a:schemeClr val="tx1"/>
                          </a:solidFill>
                          <a:latin typeface="Franklin Gothic Medium" pitchFamily="34" charset="0"/>
                        </a:defRPr>
                      </a:lvl4pPr>
                      <a:lvl5pPr marL="2079625" defTabSz="1039813">
                        <a:spcBef>
                          <a:spcPct val="20000"/>
                        </a:spcBef>
                        <a:defRPr sz="2200">
                          <a:solidFill>
                            <a:schemeClr val="tx1"/>
                          </a:solidFill>
                          <a:latin typeface="Franklin Gothic Medium" pitchFamily="34" charset="0"/>
                        </a:defRPr>
                      </a:lvl5pPr>
                      <a:lvl6pPr marL="2536825" defTabSz="1039813" fontAlgn="base">
                        <a:spcBef>
                          <a:spcPct val="20000"/>
                        </a:spcBef>
                        <a:spcAft>
                          <a:spcPct val="0"/>
                        </a:spcAft>
                        <a:defRPr sz="2200">
                          <a:solidFill>
                            <a:schemeClr val="tx1"/>
                          </a:solidFill>
                          <a:latin typeface="Franklin Gothic Medium" pitchFamily="34" charset="0"/>
                        </a:defRPr>
                      </a:lvl6pPr>
                      <a:lvl7pPr marL="2994025" defTabSz="1039813" fontAlgn="base">
                        <a:spcBef>
                          <a:spcPct val="20000"/>
                        </a:spcBef>
                        <a:spcAft>
                          <a:spcPct val="0"/>
                        </a:spcAft>
                        <a:defRPr sz="2200">
                          <a:solidFill>
                            <a:schemeClr val="tx1"/>
                          </a:solidFill>
                          <a:latin typeface="Franklin Gothic Medium" pitchFamily="34" charset="0"/>
                        </a:defRPr>
                      </a:lvl7pPr>
                      <a:lvl8pPr marL="3451225" defTabSz="1039813" fontAlgn="base">
                        <a:spcBef>
                          <a:spcPct val="20000"/>
                        </a:spcBef>
                        <a:spcAft>
                          <a:spcPct val="0"/>
                        </a:spcAft>
                        <a:defRPr sz="2200">
                          <a:solidFill>
                            <a:schemeClr val="tx1"/>
                          </a:solidFill>
                          <a:latin typeface="Franklin Gothic Medium" pitchFamily="34" charset="0"/>
                        </a:defRPr>
                      </a:lvl8pPr>
                      <a:lvl9pPr marL="3908425" defTabSz="1039813" fontAlgn="base">
                        <a:spcBef>
                          <a:spcPct val="20000"/>
                        </a:spcBef>
                        <a:spcAft>
                          <a:spcPct val="0"/>
                        </a:spcAft>
                        <a:defRPr sz="2200">
                          <a:solidFill>
                            <a:schemeClr val="tx1"/>
                          </a:solidFill>
                          <a:latin typeface="Franklin Gothic Medium" pitchFamily="34" charset="0"/>
                        </a:defRPr>
                      </a:lvl9pPr>
                    </a:lstStyle>
                    <a:p>
                      <a:pPr marL="0" marR="0" lvl="0" indent="0" algn="l" defTabSz="1039813"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err="1" smtClean="0">
                          <a:ln>
                            <a:noFill/>
                          </a:ln>
                          <a:solidFill>
                            <a:schemeClr val="tx1"/>
                          </a:solidFill>
                          <a:effectLst/>
                          <a:latin typeface="Franklin Gothic Medium" pitchFamily="34" charset="0"/>
                        </a:rPr>
                        <a:t>Trichomoniasis</a:t>
                      </a:r>
                      <a:endParaRPr kumimoji="0" lang="en-US" altLang="en-US" sz="2200" b="0" i="0" u="none" strike="noStrike" cap="none" normalizeH="0" baseline="30000" dirty="0" smtClean="0">
                        <a:ln>
                          <a:noFill/>
                        </a:ln>
                        <a:solidFill>
                          <a:schemeClr val="tx1"/>
                        </a:solidFill>
                        <a:effectLst/>
                        <a:latin typeface="Franklin Gothic Medium" pitchFamily="34" charset="0"/>
                      </a:endParaRPr>
                    </a:p>
                  </a:txBody>
                  <a:tcPr marL="97536" marR="97536" marT="48776" marB="48776" horzOverflow="overflow">
                    <a:lnL cap="flat">
                      <a:noFill/>
                    </a:lnL>
                    <a:lnR>
                      <a:noFill/>
                    </a:lnR>
                    <a:lnT>
                      <a:noFill/>
                    </a:lnT>
                    <a:lnB>
                      <a:noFill/>
                    </a:lnB>
                    <a:lnTlToBr>
                      <a:noFill/>
                    </a:lnTlToBr>
                    <a:lnBlToTr>
                      <a:noFill/>
                    </a:lnBlToTr>
                    <a:noFill/>
                  </a:tcPr>
                </a:tc>
                <a:tc>
                  <a:txBody>
                    <a:bodyPr/>
                    <a:lstStyle>
                      <a:lvl1pPr defTabSz="1039813">
                        <a:spcBef>
                          <a:spcPct val="20000"/>
                        </a:spcBef>
                        <a:defRPr sz="2200">
                          <a:solidFill>
                            <a:schemeClr val="tx1"/>
                          </a:solidFill>
                          <a:latin typeface="Franklin Gothic Medium" pitchFamily="34" charset="0"/>
                        </a:defRPr>
                      </a:lvl1pPr>
                      <a:lvl2pPr marL="520700" defTabSz="1039813">
                        <a:spcBef>
                          <a:spcPct val="20000"/>
                        </a:spcBef>
                        <a:defRPr sz="2200">
                          <a:solidFill>
                            <a:schemeClr val="tx1"/>
                          </a:solidFill>
                          <a:latin typeface="Franklin Gothic Medium" pitchFamily="34" charset="0"/>
                        </a:defRPr>
                      </a:lvl2pPr>
                      <a:lvl3pPr marL="1039813" defTabSz="1039813">
                        <a:spcBef>
                          <a:spcPct val="20000"/>
                        </a:spcBef>
                        <a:defRPr sz="2200">
                          <a:solidFill>
                            <a:schemeClr val="tx1"/>
                          </a:solidFill>
                          <a:latin typeface="Franklin Gothic Medium" pitchFamily="34" charset="0"/>
                        </a:defRPr>
                      </a:lvl3pPr>
                      <a:lvl4pPr marL="1560513" defTabSz="1039813">
                        <a:spcBef>
                          <a:spcPct val="20000"/>
                        </a:spcBef>
                        <a:defRPr sz="2200">
                          <a:solidFill>
                            <a:schemeClr val="tx1"/>
                          </a:solidFill>
                          <a:latin typeface="Franklin Gothic Medium" pitchFamily="34" charset="0"/>
                        </a:defRPr>
                      </a:lvl4pPr>
                      <a:lvl5pPr marL="2079625" defTabSz="1039813">
                        <a:spcBef>
                          <a:spcPct val="20000"/>
                        </a:spcBef>
                        <a:defRPr sz="2200">
                          <a:solidFill>
                            <a:schemeClr val="tx1"/>
                          </a:solidFill>
                          <a:latin typeface="Franklin Gothic Medium" pitchFamily="34" charset="0"/>
                        </a:defRPr>
                      </a:lvl5pPr>
                      <a:lvl6pPr marL="2536825" defTabSz="1039813" fontAlgn="base">
                        <a:spcBef>
                          <a:spcPct val="20000"/>
                        </a:spcBef>
                        <a:spcAft>
                          <a:spcPct val="0"/>
                        </a:spcAft>
                        <a:defRPr sz="2200">
                          <a:solidFill>
                            <a:schemeClr val="tx1"/>
                          </a:solidFill>
                          <a:latin typeface="Franklin Gothic Medium" pitchFamily="34" charset="0"/>
                        </a:defRPr>
                      </a:lvl6pPr>
                      <a:lvl7pPr marL="2994025" defTabSz="1039813" fontAlgn="base">
                        <a:spcBef>
                          <a:spcPct val="20000"/>
                        </a:spcBef>
                        <a:spcAft>
                          <a:spcPct val="0"/>
                        </a:spcAft>
                        <a:defRPr sz="2200">
                          <a:solidFill>
                            <a:schemeClr val="tx1"/>
                          </a:solidFill>
                          <a:latin typeface="Franklin Gothic Medium" pitchFamily="34" charset="0"/>
                        </a:defRPr>
                      </a:lvl7pPr>
                      <a:lvl8pPr marL="3451225" defTabSz="1039813" fontAlgn="base">
                        <a:spcBef>
                          <a:spcPct val="20000"/>
                        </a:spcBef>
                        <a:spcAft>
                          <a:spcPct val="0"/>
                        </a:spcAft>
                        <a:defRPr sz="2200">
                          <a:solidFill>
                            <a:schemeClr val="tx1"/>
                          </a:solidFill>
                          <a:latin typeface="Franklin Gothic Medium" pitchFamily="34" charset="0"/>
                        </a:defRPr>
                      </a:lvl8pPr>
                      <a:lvl9pPr marL="3908425" defTabSz="1039813" fontAlgn="base">
                        <a:spcBef>
                          <a:spcPct val="20000"/>
                        </a:spcBef>
                        <a:spcAft>
                          <a:spcPct val="0"/>
                        </a:spcAft>
                        <a:defRPr sz="2200">
                          <a:solidFill>
                            <a:schemeClr val="tx1"/>
                          </a:solidFill>
                          <a:latin typeface="Franklin Gothic Medium" pitchFamily="34" charset="0"/>
                        </a:defRPr>
                      </a:lvl9pPr>
                    </a:lstStyle>
                    <a:p>
                      <a:pPr marL="0" marR="0" lvl="0" indent="0" algn="l" defTabSz="1039813"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Franklin Gothic Medium" pitchFamily="34" charset="0"/>
                        </a:rPr>
                        <a:t>1.1 million</a:t>
                      </a:r>
                    </a:p>
                  </a:txBody>
                  <a:tcPr marL="97536" marR="97536" marT="48776" marB="48776" horzOverflow="overflow">
                    <a:lnL>
                      <a:noFill/>
                    </a:lnL>
                    <a:lnR>
                      <a:noFill/>
                    </a:lnR>
                    <a:lnT>
                      <a:noFill/>
                    </a:lnT>
                    <a:lnB>
                      <a:noFill/>
                    </a:lnB>
                    <a:lnTlToBr>
                      <a:noFill/>
                    </a:lnTlToBr>
                    <a:lnBlToTr>
                      <a:noFill/>
                    </a:lnBlToTr>
                    <a:noFill/>
                  </a:tcPr>
                </a:tc>
                <a:tc>
                  <a:txBody>
                    <a:bodyPr/>
                    <a:lstStyle>
                      <a:lvl1pPr defTabSz="1039813">
                        <a:spcBef>
                          <a:spcPct val="20000"/>
                        </a:spcBef>
                        <a:defRPr sz="2200">
                          <a:solidFill>
                            <a:schemeClr val="tx1"/>
                          </a:solidFill>
                          <a:latin typeface="Franklin Gothic Medium" pitchFamily="34" charset="0"/>
                        </a:defRPr>
                      </a:lvl1pPr>
                      <a:lvl2pPr marL="520700" defTabSz="1039813">
                        <a:spcBef>
                          <a:spcPct val="20000"/>
                        </a:spcBef>
                        <a:defRPr sz="2200">
                          <a:solidFill>
                            <a:schemeClr val="tx1"/>
                          </a:solidFill>
                          <a:latin typeface="Franklin Gothic Medium" pitchFamily="34" charset="0"/>
                        </a:defRPr>
                      </a:lvl2pPr>
                      <a:lvl3pPr marL="1039813" defTabSz="1039813">
                        <a:spcBef>
                          <a:spcPct val="20000"/>
                        </a:spcBef>
                        <a:defRPr sz="2200">
                          <a:solidFill>
                            <a:schemeClr val="tx1"/>
                          </a:solidFill>
                          <a:latin typeface="Franklin Gothic Medium" pitchFamily="34" charset="0"/>
                        </a:defRPr>
                      </a:lvl3pPr>
                      <a:lvl4pPr marL="1560513" defTabSz="1039813">
                        <a:spcBef>
                          <a:spcPct val="20000"/>
                        </a:spcBef>
                        <a:defRPr sz="2200">
                          <a:solidFill>
                            <a:schemeClr val="tx1"/>
                          </a:solidFill>
                          <a:latin typeface="Franklin Gothic Medium" pitchFamily="34" charset="0"/>
                        </a:defRPr>
                      </a:lvl4pPr>
                      <a:lvl5pPr marL="2079625" defTabSz="1039813">
                        <a:spcBef>
                          <a:spcPct val="20000"/>
                        </a:spcBef>
                        <a:defRPr sz="2200">
                          <a:solidFill>
                            <a:schemeClr val="tx1"/>
                          </a:solidFill>
                          <a:latin typeface="Franklin Gothic Medium" pitchFamily="34" charset="0"/>
                        </a:defRPr>
                      </a:lvl5pPr>
                      <a:lvl6pPr marL="2536825" defTabSz="1039813" fontAlgn="base">
                        <a:spcBef>
                          <a:spcPct val="20000"/>
                        </a:spcBef>
                        <a:spcAft>
                          <a:spcPct val="0"/>
                        </a:spcAft>
                        <a:defRPr sz="2200">
                          <a:solidFill>
                            <a:schemeClr val="tx1"/>
                          </a:solidFill>
                          <a:latin typeface="Franklin Gothic Medium" pitchFamily="34" charset="0"/>
                        </a:defRPr>
                      </a:lvl6pPr>
                      <a:lvl7pPr marL="2994025" defTabSz="1039813" fontAlgn="base">
                        <a:spcBef>
                          <a:spcPct val="20000"/>
                        </a:spcBef>
                        <a:spcAft>
                          <a:spcPct val="0"/>
                        </a:spcAft>
                        <a:defRPr sz="2200">
                          <a:solidFill>
                            <a:schemeClr val="tx1"/>
                          </a:solidFill>
                          <a:latin typeface="Franklin Gothic Medium" pitchFamily="34" charset="0"/>
                        </a:defRPr>
                      </a:lvl7pPr>
                      <a:lvl8pPr marL="3451225" defTabSz="1039813" fontAlgn="base">
                        <a:spcBef>
                          <a:spcPct val="20000"/>
                        </a:spcBef>
                        <a:spcAft>
                          <a:spcPct val="0"/>
                        </a:spcAft>
                        <a:defRPr sz="2200">
                          <a:solidFill>
                            <a:schemeClr val="tx1"/>
                          </a:solidFill>
                          <a:latin typeface="Franklin Gothic Medium" pitchFamily="34" charset="0"/>
                        </a:defRPr>
                      </a:lvl8pPr>
                      <a:lvl9pPr marL="3908425" defTabSz="1039813" fontAlgn="base">
                        <a:spcBef>
                          <a:spcPct val="20000"/>
                        </a:spcBef>
                        <a:spcAft>
                          <a:spcPct val="0"/>
                        </a:spcAft>
                        <a:defRPr sz="2200">
                          <a:solidFill>
                            <a:schemeClr val="tx1"/>
                          </a:solidFill>
                          <a:latin typeface="Franklin Gothic Medium" pitchFamily="34" charset="0"/>
                        </a:defRPr>
                      </a:lvl9pPr>
                    </a:lstStyle>
                    <a:p>
                      <a:pPr marL="0" marR="0" lvl="0" indent="0" algn="l" defTabSz="1039813"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Franklin Gothic Medium" pitchFamily="34" charset="0"/>
                        </a:rPr>
                        <a:t>1.6 million</a:t>
                      </a:r>
                    </a:p>
                  </a:txBody>
                  <a:tcPr marL="97536" marR="97536" marT="48776" marB="48776" horzOverflow="overflow">
                    <a:lnL>
                      <a:noFill/>
                    </a:lnL>
                    <a:lnR cap="flat">
                      <a:noFill/>
                    </a:lnR>
                    <a:lnT>
                      <a:noFill/>
                    </a:lnT>
                    <a:lnB>
                      <a:noFill/>
                    </a:lnB>
                    <a:lnTlToBr>
                      <a:noFill/>
                    </a:lnTlToBr>
                    <a:lnBlToTr>
                      <a:noFill/>
                    </a:lnBlToTr>
                    <a:noFill/>
                  </a:tcPr>
                </a:tc>
              </a:tr>
              <a:tr h="482672">
                <a:tc>
                  <a:txBody>
                    <a:bodyPr/>
                    <a:lstStyle>
                      <a:lvl1pPr defTabSz="1039813">
                        <a:spcBef>
                          <a:spcPct val="20000"/>
                        </a:spcBef>
                        <a:defRPr sz="2200">
                          <a:solidFill>
                            <a:schemeClr val="tx1"/>
                          </a:solidFill>
                          <a:latin typeface="Franklin Gothic Medium" pitchFamily="34" charset="0"/>
                        </a:defRPr>
                      </a:lvl1pPr>
                      <a:lvl2pPr marL="520700" defTabSz="1039813">
                        <a:spcBef>
                          <a:spcPct val="20000"/>
                        </a:spcBef>
                        <a:defRPr sz="2200">
                          <a:solidFill>
                            <a:schemeClr val="tx1"/>
                          </a:solidFill>
                          <a:latin typeface="Franklin Gothic Medium" pitchFamily="34" charset="0"/>
                        </a:defRPr>
                      </a:lvl2pPr>
                      <a:lvl3pPr marL="1039813" defTabSz="1039813">
                        <a:spcBef>
                          <a:spcPct val="20000"/>
                        </a:spcBef>
                        <a:defRPr sz="2200">
                          <a:solidFill>
                            <a:schemeClr val="tx1"/>
                          </a:solidFill>
                          <a:latin typeface="Franklin Gothic Medium" pitchFamily="34" charset="0"/>
                        </a:defRPr>
                      </a:lvl3pPr>
                      <a:lvl4pPr marL="1560513" defTabSz="1039813">
                        <a:spcBef>
                          <a:spcPct val="20000"/>
                        </a:spcBef>
                        <a:defRPr sz="2200">
                          <a:solidFill>
                            <a:schemeClr val="tx1"/>
                          </a:solidFill>
                          <a:latin typeface="Franklin Gothic Medium" pitchFamily="34" charset="0"/>
                        </a:defRPr>
                      </a:lvl4pPr>
                      <a:lvl5pPr marL="2079625" defTabSz="1039813">
                        <a:spcBef>
                          <a:spcPct val="20000"/>
                        </a:spcBef>
                        <a:defRPr sz="2200">
                          <a:solidFill>
                            <a:schemeClr val="tx1"/>
                          </a:solidFill>
                          <a:latin typeface="Franklin Gothic Medium" pitchFamily="34" charset="0"/>
                        </a:defRPr>
                      </a:lvl5pPr>
                      <a:lvl6pPr marL="2536825" defTabSz="1039813" fontAlgn="base">
                        <a:spcBef>
                          <a:spcPct val="20000"/>
                        </a:spcBef>
                        <a:spcAft>
                          <a:spcPct val="0"/>
                        </a:spcAft>
                        <a:defRPr sz="2200">
                          <a:solidFill>
                            <a:schemeClr val="tx1"/>
                          </a:solidFill>
                          <a:latin typeface="Franklin Gothic Medium" pitchFamily="34" charset="0"/>
                        </a:defRPr>
                      </a:lvl6pPr>
                      <a:lvl7pPr marL="2994025" defTabSz="1039813" fontAlgn="base">
                        <a:spcBef>
                          <a:spcPct val="20000"/>
                        </a:spcBef>
                        <a:spcAft>
                          <a:spcPct val="0"/>
                        </a:spcAft>
                        <a:defRPr sz="2200">
                          <a:solidFill>
                            <a:schemeClr val="tx1"/>
                          </a:solidFill>
                          <a:latin typeface="Franklin Gothic Medium" pitchFamily="34" charset="0"/>
                        </a:defRPr>
                      </a:lvl7pPr>
                      <a:lvl8pPr marL="3451225" defTabSz="1039813" fontAlgn="base">
                        <a:spcBef>
                          <a:spcPct val="20000"/>
                        </a:spcBef>
                        <a:spcAft>
                          <a:spcPct val="0"/>
                        </a:spcAft>
                        <a:defRPr sz="2200">
                          <a:solidFill>
                            <a:schemeClr val="tx1"/>
                          </a:solidFill>
                          <a:latin typeface="Franklin Gothic Medium" pitchFamily="34" charset="0"/>
                        </a:defRPr>
                      </a:lvl8pPr>
                      <a:lvl9pPr marL="3908425" defTabSz="1039813" fontAlgn="base">
                        <a:spcBef>
                          <a:spcPct val="20000"/>
                        </a:spcBef>
                        <a:spcAft>
                          <a:spcPct val="0"/>
                        </a:spcAft>
                        <a:defRPr sz="2200">
                          <a:solidFill>
                            <a:schemeClr val="tx1"/>
                          </a:solidFill>
                          <a:latin typeface="Franklin Gothic Medium" pitchFamily="34" charset="0"/>
                        </a:defRPr>
                      </a:lvl9pPr>
                    </a:lstStyle>
                    <a:p>
                      <a:pPr marL="0" marR="0" lvl="0" indent="0" algn="l" defTabSz="1039813"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Franklin Gothic Medium" pitchFamily="34" charset="0"/>
                        </a:rPr>
                        <a:t>Gonorrhea</a:t>
                      </a:r>
                    </a:p>
                  </a:txBody>
                  <a:tcPr marL="97536" marR="97536" marT="48776" marB="48776" horzOverflow="overflow">
                    <a:lnL cap="flat">
                      <a:noFill/>
                    </a:lnL>
                    <a:lnR>
                      <a:noFill/>
                    </a:lnR>
                    <a:lnT>
                      <a:noFill/>
                    </a:lnT>
                    <a:lnB>
                      <a:noFill/>
                    </a:lnB>
                    <a:lnTlToBr>
                      <a:noFill/>
                    </a:lnTlToBr>
                    <a:lnBlToTr>
                      <a:noFill/>
                    </a:lnBlToTr>
                    <a:noFill/>
                  </a:tcPr>
                </a:tc>
                <a:tc>
                  <a:txBody>
                    <a:bodyPr/>
                    <a:lstStyle>
                      <a:lvl1pPr defTabSz="1039813">
                        <a:spcBef>
                          <a:spcPct val="20000"/>
                        </a:spcBef>
                        <a:defRPr sz="2200">
                          <a:solidFill>
                            <a:schemeClr val="tx1"/>
                          </a:solidFill>
                          <a:latin typeface="Franklin Gothic Medium" pitchFamily="34" charset="0"/>
                        </a:defRPr>
                      </a:lvl1pPr>
                      <a:lvl2pPr marL="520700" defTabSz="1039813">
                        <a:spcBef>
                          <a:spcPct val="20000"/>
                        </a:spcBef>
                        <a:defRPr sz="2200">
                          <a:solidFill>
                            <a:schemeClr val="tx1"/>
                          </a:solidFill>
                          <a:latin typeface="Franklin Gothic Medium" pitchFamily="34" charset="0"/>
                        </a:defRPr>
                      </a:lvl2pPr>
                      <a:lvl3pPr marL="1039813" defTabSz="1039813">
                        <a:spcBef>
                          <a:spcPct val="20000"/>
                        </a:spcBef>
                        <a:defRPr sz="2200">
                          <a:solidFill>
                            <a:schemeClr val="tx1"/>
                          </a:solidFill>
                          <a:latin typeface="Franklin Gothic Medium" pitchFamily="34" charset="0"/>
                        </a:defRPr>
                      </a:lvl3pPr>
                      <a:lvl4pPr marL="1560513" defTabSz="1039813">
                        <a:spcBef>
                          <a:spcPct val="20000"/>
                        </a:spcBef>
                        <a:defRPr sz="2200">
                          <a:solidFill>
                            <a:schemeClr val="tx1"/>
                          </a:solidFill>
                          <a:latin typeface="Franklin Gothic Medium" pitchFamily="34" charset="0"/>
                        </a:defRPr>
                      </a:lvl4pPr>
                      <a:lvl5pPr marL="2079625" defTabSz="1039813">
                        <a:spcBef>
                          <a:spcPct val="20000"/>
                        </a:spcBef>
                        <a:defRPr sz="2200">
                          <a:solidFill>
                            <a:schemeClr val="tx1"/>
                          </a:solidFill>
                          <a:latin typeface="Franklin Gothic Medium" pitchFamily="34" charset="0"/>
                        </a:defRPr>
                      </a:lvl5pPr>
                      <a:lvl6pPr marL="2536825" defTabSz="1039813" fontAlgn="base">
                        <a:spcBef>
                          <a:spcPct val="20000"/>
                        </a:spcBef>
                        <a:spcAft>
                          <a:spcPct val="0"/>
                        </a:spcAft>
                        <a:defRPr sz="2200">
                          <a:solidFill>
                            <a:schemeClr val="tx1"/>
                          </a:solidFill>
                          <a:latin typeface="Franklin Gothic Medium" pitchFamily="34" charset="0"/>
                        </a:defRPr>
                      </a:lvl6pPr>
                      <a:lvl7pPr marL="2994025" defTabSz="1039813" fontAlgn="base">
                        <a:spcBef>
                          <a:spcPct val="20000"/>
                        </a:spcBef>
                        <a:spcAft>
                          <a:spcPct val="0"/>
                        </a:spcAft>
                        <a:defRPr sz="2200">
                          <a:solidFill>
                            <a:schemeClr val="tx1"/>
                          </a:solidFill>
                          <a:latin typeface="Franklin Gothic Medium" pitchFamily="34" charset="0"/>
                        </a:defRPr>
                      </a:lvl7pPr>
                      <a:lvl8pPr marL="3451225" defTabSz="1039813" fontAlgn="base">
                        <a:spcBef>
                          <a:spcPct val="20000"/>
                        </a:spcBef>
                        <a:spcAft>
                          <a:spcPct val="0"/>
                        </a:spcAft>
                        <a:defRPr sz="2200">
                          <a:solidFill>
                            <a:schemeClr val="tx1"/>
                          </a:solidFill>
                          <a:latin typeface="Franklin Gothic Medium" pitchFamily="34" charset="0"/>
                        </a:defRPr>
                      </a:lvl8pPr>
                      <a:lvl9pPr marL="3908425" defTabSz="1039813" fontAlgn="base">
                        <a:spcBef>
                          <a:spcPct val="20000"/>
                        </a:spcBef>
                        <a:spcAft>
                          <a:spcPct val="0"/>
                        </a:spcAft>
                        <a:defRPr sz="2200">
                          <a:solidFill>
                            <a:schemeClr val="tx1"/>
                          </a:solidFill>
                          <a:latin typeface="Franklin Gothic Medium" pitchFamily="34" charset="0"/>
                        </a:defRPr>
                      </a:lvl9pPr>
                    </a:lstStyle>
                    <a:p>
                      <a:pPr marL="0" marR="0" lvl="0" indent="0" algn="l" defTabSz="1039813"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Franklin Gothic Medium" pitchFamily="34" charset="0"/>
                        </a:rPr>
                        <a:t>   820,000</a:t>
                      </a:r>
                    </a:p>
                  </a:txBody>
                  <a:tcPr marL="97536" marR="97536" marT="48776" marB="48776" horzOverflow="overflow">
                    <a:lnL>
                      <a:noFill/>
                    </a:lnL>
                    <a:lnR>
                      <a:noFill/>
                    </a:lnR>
                    <a:lnT>
                      <a:noFill/>
                    </a:lnT>
                    <a:lnB>
                      <a:noFill/>
                    </a:lnB>
                    <a:lnTlToBr>
                      <a:noFill/>
                    </a:lnTlToBr>
                    <a:lnBlToTr>
                      <a:noFill/>
                    </a:lnBlToTr>
                    <a:noFill/>
                  </a:tcPr>
                </a:tc>
                <a:tc>
                  <a:txBody>
                    <a:bodyPr/>
                    <a:lstStyle>
                      <a:lvl1pPr defTabSz="1039813">
                        <a:spcBef>
                          <a:spcPct val="20000"/>
                        </a:spcBef>
                        <a:defRPr sz="2200">
                          <a:solidFill>
                            <a:schemeClr val="tx1"/>
                          </a:solidFill>
                          <a:latin typeface="Franklin Gothic Medium" pitchFamily="34" charset="0"/>
                        </a:defRPr>
                      </a:lvl1pPr>
                      <a:lvl2pPr marL="520700" defTabSz="1039813">
                        <a:spcBef>
                          <a:spcPct val="20000"/>
                        </a:spcBef>
                        <a:defRPr sz="2200">
                          <a:solidFill>
                            <a:schemeClr val="tx1"/>
                          </a:solidFill>
                          <a:latin typeface="Franklin Gothic Medium" pitchFamily="34" charset="0"/>
                        </a:defRPr>
                      </a:lvl2pPr>
                      <a:lvl3pPr marL="1039813" defTabSz="1039813">
                        <a:spcBef>
                          <a:spcPct val="20000"/>
                        </a:spcBef>
                        <a:defRPr sz="2200">
                          <a:solidFill>
                            <a:schemeClr val="tx1"/>
                          </a:solidFill>
                          <a:latin typeface="Franklin Gothic Medium" pitchFamily="34" charset="0"/>
                        </a:defRPr>
                      </a:lvl3pPr>
                      <a:lvl4pPr marL="1560513" defTabSz="1039813">
                        <a:spcBef>
                          <a:spcPct val="20000"/>
                        </a:spcBef>
                        <a:defRPr sz="2200">
                          <a:solidFill>
                            <a:schemeClr val="tx1"/>
                          </a:solidFill>
                          <a:latin typeface="Franklin Gothic Medium" pitchFamily="34" charset="0"/>
                        </a:defRPr>
                      </a:lvl4pPr>
                      <a:lvl5pPr marL="2079625" defTabSz="1039813">
                        <a:spcBef>
                          <a:spcPct val="20000"/>
                        </a:spcBef>
                        <a:defRPr sz="2200">
                          <a:solidFill>
                            <a:schemeClr val="tx1"/>
                          </a:solidFill>
                          <a:latin typeface="Franklin Gothic Medium" pitchFamily="34" charset="0"/>
                        </a:defRPr>
                      </a:lvl5pPr>
                      <a:lvl6pPr marL="2536825" defTabSz="1039813" fontAlgn="base">
                        <a:spcBef>
                          <a:spcPct val="20000"/>
                        </a:spcBef>
                        <a:spcAft>
                          <a:spcPct val="0"/>
                        </a:spcAft>
                        <a:defRPr sz="2200">
                          <a:solidFill>
                            <a:schemeClr val="tx1"/>
                          </a:solidFill>
                          <a:latin typeface="Franklin Gothic Medium" pitchFamily="34" charset="0"/>
                        </a:defRPr>
                      </a:lvl6pPr>
                      <a:lvl7pPr marL="2994025" defTabSz="1039813" fontAlgn="base">
                        <a:spcBef>
                          <a:spcPct val="20000"/>
                        </a:spcBef>
                        <a:spcAft>
                          <a:spcPct val="0"/>
                        </a:spcAft>
                        <a:defRPr sz="2200">
                          <a:solidFill>
                            <a:schemeClr val="tx1"/>
                          </a:solidFill>
                          <a:latin typeface="Franklin Gothic Medium" pitchFamily="34" charset="0"/>
                        </a:defRPr>
                      </a:lvl7pPr>
                      <a:lvl8pPr marL="3451225" defTabSz="1039813" fontAlgn="base">
                        <a:spcBef>
                          <a:spcPct val="20000"/>
                        </a:spcBef>
                        <a:spcAft>
                          <a:spcPct val="0"/>
                        </a:spcAft>
                        <a:defRPr sz="2200">
                          <a:solidFill>
                            <a:schemeClr val="tx1"/>
                          </a:solidFill>
                          <a:latin typeface="Franklin Gothic Medium" pitchFamily="34" charset="0"/>
                        </a:defRPr>
                      </a:lvl8pPr>
                      <a:lvl9pPr marL="3908425" defTabSz="1039813" fontAlgn="base">
                        <a:spcBef>
                          <a:spcPct val="20000"/>
                        </a:spcBef>
                        <a:spcAft>
                          <a:spcPct val="0"/>
                        </a:spcAft>
                        <a:defRPr sz="2200">
                          <a:solidFill>
                            <a:schemeClr val="tx1"/>
                          </a:solidFill>
                          <a:latin typeface="Franklin Gothic Medium" pitchFamily="34" charset="0"/>
                        </a:defRPr>
                      </a:lvl9pPr>
                    </a:lstStyle>
                    <a:p>
                      <a:pPr marL="0" marR="0" lvl="0" indent="0" algn="l" defTabSz="1039813"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Franklin Gothic Medium" pitchFamily="34" charset="0"/>
                        </a:rPr>
                        <a:t>  207,000</a:t>
                      </a:r>
                    </a:p>
                  </a:txBody>
                  <a:tcPr marL="97536" marR="97536" marT="48776" marB="48776" horzOverflow="overflow">
                    <a:lnL>
                      <a:noFill/>
                    </a:lnL>
                    <a:lnR cap="flat">
                      <a:noFill/>
                    </a:lnR>
                    <a:lnT>
                      <a:noFill/>
                    </a:lnT>
                    <a:lnB>
                      <a:noFill/>
                    </a:lnB>
                    <a:lnTlToBr>
                      <a:noFill/>
                    </a:lnTlToBr>
                    <a:lnBlToTr>
                      <a:noFill/>
                    </a:lnBlToTr>
                    <a:noFill/>
                  </a:tcPr>
                </a:tc>
              </a:tr>
              <a:tr h="482672">
                <a:tc>
                  <a:txBody>
                    <a:bodyPr/>
                    <a:lstStyle>
                      <a:lvl1pPr defTabSz="1039813">
                        <a:spcBef>
                          <a:spcPct val="20000"/>
                        </a:spcBef>
                        <a:defRPr sz="2200">
                          <a:solidFill>
                            <a:schemeClr val="tx1"/>
                          </a:solidFill>
                          <a:latin typeface="Franklin Gothic Medium" pitchFamily="34" charset="0"/>
                        </a:defRPr>
                      </a:lvl1pPr>
                      <a:lvl2pPr marL="520700" defTabSz="1039813">
                        <a:spcBef>
                          <a:spcPct val="20000"/>
                        </a:spcBef>
                        <a:defRPr sz="2200">
                          <a:solidFill>
                            <a:schemeClr val="tx1"/>
                          </a:solidFill>
                          <a:latin typeface="Franklin Gothic Medium" pitchFamily="34" charset="0"/>
                        </a:defRPr>
                      </a:lvl2pPr>
                      <a:lvl3pPr marL="1039813" defTabSz="1039813">
                        <a:spcBef>
                          <a:spcPct val="20000"/>
                        </a:spcBef>
                        <a:defRPr sz="2200">
                          <a:solidFill>
                            <a:schemeClr val="tx1"/>
                          </a:solidFill>
                          <a:latin typeface="Franklin Gothic Medium" pitchFamily="34" charset="0"/>
                        </a:defRPr>
                      </a:lvl3pPr>
                      <a:lvl4pPr marL="1560513" defTabSz="1039813">
                        <a:spcBef>
                          <a:spcPct val="20000"/>
                        </a:spcBef>
                        <a:defRPr sz="2200">
                          <a:solidFill>
                            <a:schemeClr val="tx1"/>
                          </a:solidFill>
                          <a:latin typeface="Franklin Gothic Medium" pitchFamily="34" charset="0"/>
                        </a:defRPr>
                      </a:lvl4pPr>
                      <a:lvl5pPr marL="2079625" defTabSz="1039813">
                        <a:spcBef>
                          <a:spcPct val="20000"/>
                        </a:spcBef>
                        <a:defRPr sz="2200">
                          <a:solidFill>
                            <a:schemeClr val="tx1"/>
                          </a:solidFill>
                          <a:latin typeface="Franklin Gothic Medium" pitchFamily="34" charset="0"/>
                        </a:defRPr>
                      </a:lvl5pPr>
                      <a:lvl6pPr marL="2536825" defTabSz="1039813" fontAlgn="base">
                        <a:spcBef>
                          <a:spcPct val="20000"/>
                        </a:spcBef>
                        <a:spcAft>
                          <a:spcPct val="0"/>
                        </a:spcAft>
                        <a:defRPr sz="2200">
                          <a:solidFill>
                            <a:schemeClr val="tx1"/>
                          </a:solidFill>
                          <a:latin typeface="Franklin Gothic Medium" pitchFamily="34" charset="0"/>
                        </a:defRPr>
                      </a:lvl6pPr>
                      <a:lvl7pPr marL="2994025" defTabSz="1039813" fontAlgn="base">
                        <a:spcBef>
                          <a:spcPct val="20000"/>
                        </a:spcBef>
                        <a:spcAft>
                          <a:spcPct val="0"/>
                        </a:spcAft>
                        <a:defRPr sz="2200">
                          <a:solidFill>
                            <a:schemeClr val="tx1"/>
                          </a:solidFill>
                          <a:latin typeface="Franklin Gothic Medium" pitchFamily="34" charset="0"/>
                        </a:defRPr>
                      </a:lvl7pPr>
                      <a:lvl8pPr marL="3451225" defTabSz="1039813" fontAlgn="base">
                        <a:spcBef>
                          <a:spcPct val="20000"/>
                        </a:spcBef>
                        <a:spcAft>
                          <a:spcPct val="0"/>
                        </a:spcAft>
                        <a:defRPr sz="2200">
                          <a:solidFill>
                            <a:schemeClr val="tx1"/>
                          </a:solidFill>
                          <a:latin typeface="Franklin Gothic Medium" pitchFamily="34" charset="0"/>
                        </a:defRPr>
                      </a:lvl8pPr>
                      <a:lvl9pPr marL="3908425" defTabSz="1039813" fontAlgn="base">
                        <a:spcBef>
                          <a:spcPct val="20000"/>
                        </a:spcBef>
                        <a:spcAft>
                          <a:spcPct val="0"/>
                        </a:spcAft>
                        <a:defRPr sz="2200">
                          <a:solidFill>
                            <a:schemeClr val="tx1"/>
                          </a:solidFill>
                          <a:latin typeface="Franklin Gothic Medium" pitchFamily="34" charset="0"/>
                        </a:defRPr>
                      </a:lvl9pPr>
                    </a:lstStyle>
                    <a:p>
                      <a:pPr marL="0" marR="0" lvl="0" indent="0" algn="l" defTabSz="1039813"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Franklin Gothic Medium" pitchFamily="34" charset="0"/>
                        </a:rPr>
                        <a:t>Genital Herpes</a:t>
                      </a:r>
                      <a:endParaRPr kumimoji="0" lang="en-US" altLang="en-US" sz="2200" b="0" i="0" u="none" strike="noStrike" cap="none" normalizeH="0" baseline="30000" dirty="0" smtClean="0">
                        <a:ln>
                          <a:noFill/>
                        </a:ln>
                        <a:solidFill>
                          <a:schemeClr val="tx1"/>
                        </a:solidFill>
                        <a:effectLst/>
                        <a:latin typeface="Franklin Gothic Medium" pitchFamily="34" charset="0"/>
                      </a:endParaRPr>
                    </a:p>
                  </a:txBody>
                  <a:tcPr marL="97536" marR="97536" marT="48776" marB="48776" horzOverflow="overflow">
                    <a:lnL cap="flat">
                      <a:noFill/>
                    </a:lnL>
                    <a:lnR>
                      <a:noFill/>
                    </a:lnR>
                    <a:lnT>
                      <a:noFill/>
                    </a:lnT>
                    <a:lnB>
                      <a:noFill/>
                    </a:lnB>
                    <a:lnTlToBr>
                      <a:noFill/>
                    </a:lnTlToBr>
                    <a:lnBlToTr>
                      <a:noFill/>
                    </a:lnBlToTr>
                    <a:noFill/>
                  </a:tcPr>
                </a:tc>
                <a:tc>
                  <a:txBody>
                    <a:bodyPr/>
                    <a:lstStyle>
                      <a:lvl1pPr defTabSz="1039813">
                        <a:spcBef>
                          <a:spcPct val="20000"/>
                        </a:spcBef>
                        <a:defRPr sz="2200">
                          <a:solidFill>
                            <a:schemeClr val="tx1"/>
                          </a:solidFill>
                          <a:latin typeface="Franklin Gothic Medium" pitchFamily="34" charset="0"/>
                        </a:defRPr>
                      </a:lvl1pPr>
                      <a:lvl2pPr marL="520700" defTabSz="1039813">
                        <a:spcBef>
                          <a:spcPct val="20000"/>
                        </a:spcBef>
                        <a:defRPr sz="2200">
                          <a:solidFill>
                            <a:schemeClr val="tx1"/>
                          </a:solidFill>
                          <a:latin typeface="Franklin Gothic Medium" pitchFamily="34" charset="0"/>
                        </a:defRPr>
                      </a:lvl2pPr>
                      <a:lvl3pPr marL="1039813" defTabSz="1039813">
                        <a:spcBef>
                          <a:spcPct val="20000"/>
                        </a:spcBef>
                        <a:defRPr sz="2200">
                          <a:solidFill>
                            <a:schemeClr val="tx1"/>
                          </a:solidFill>
                          <a:latin typeface="Franklin Gothic Medium" pitchFamily="34" charset="0"/>
                        </a:defRPr>
                      </a:lvl3pPr>
                      <a:lvl4pPr marL="1560513" defTabSz="1039813">
                        <a:spcBef>
                          <a:spcPct val="20000"/>
                        </a:spcBef>
                        <a:defRPr sz="2200">
                          <a:solidFill>
                            <a:schemeClr val="tx1"/>
                          </a:solidFill>
                          <a:latin typeface="Franklin Gothic Medium" pitchFamily="34" charset="0"/>
                        </a:defRPr>
                      </a:lvl4pPr>
                      <a:lvl5pPr marL="2079625" defTabSz="1039813">
                        <a:spcBef>
                          <a:spcPct val="20000"/>
                        </a:spcBef>
                        <a:defRPr sz="2200">
                          <a:solidFill>
                            <a:schemeClr val="tx1"/>
                          </a:solidFill>
                          <a:latin typeface="Franklin Gothic Medium" pitchFamily="34" charset="0"/>
                        </a:defRPr>
                      </a:lvl5pPr>
                      <a:lvl6pPr marL="2536825" defTabSz="1039813" fontAlgn="base">
                        <a:spcBef>
                          <a:spcPct val="20000"/>
                        </a:spcBef>
                        <a:spcAft>
                          <a:spcPct val="0"/>
                        </a:spcAft>
                        <a:defRPr sz="2200">
                          <a:solidFill>
                            <a:schemeClr val="tx1"/>
                          </a:solidFill>
                          <a:latin typeface="Franklin Gothic Medium" pitchFamily="34" charset="0"/>
                        </a:defRPr>
                      </a:lvl6pPr>
                      <a:lvl7pPr marL="2994025" defTabSz="1039813" fontAlgn="base">
                        <a:spcBef>
                          <a:spcPct val="20000"/>
                        </a:spcBef>
                        <a:spcAft>
                          <a:spcPct val="0"/>
                        </a:spcAft>
                        <a:defRPr sz="2200">
                          <a:solidFill>
                            <a:schemeClr val="tx1"/>
                          </a:solidFill>
                          <a:latin typeface="Franklin Gothic Medium" pitchFamily="34" charset="0"/>
                        </a:defRPr>
                      </a:lvl7pPr>
                      <a:lvl8pPr marL="3451225" defTabSz="1039813" fontAlgn="base">
                        <a:spcBef>
                          <a:spcPct val="20000"/>
                        </a:spcBef>
                        <a:spcAft>
                          <a:spcPct val="0"/>
                        </a:spcAft>
                        <a:defRPr sz="2200">
                          <a:solidFill>
                            <a:schemeClr val="tx1"/>
                          </a:solidFill>
                          <a:latin typeface="Franklin Gothic Medium" pitchFamily="34" charset="0"/>
                        </a:defRPr>
                      </a:lvl8pPr>
                      <a:lvl9pPr marL="3908425" defTabSz="1039813" fontAlgn="base">
                        <a:spcBef>
                          <a:spcPct val="20000"/>
                        </a:spcBef>
                        <a:spcAft>
                          <a:spcPct val="0"/>
                        </a:spcAft>
                        <a:defRPr sz="2200">
                          <a:solidFill>
                            <a:schemeClr val="tx1"/>
                          </a:solidFill>
                          <a:latin typeface="Franklin Gothic Medium" pitchFamily="34" charset="0"/>
                        </a:defRPr>
                      </a:lvl9pPr>
                    </a:lstStyle>
                    <a:p>
                      <a:pPr marL="0" marR="0" lvl="0" indent="0" algn="l" defTabSz="1039813"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Franklin Gothic Medium" pitchFamily="34" charset="0"/>
                        </a:rPr>
                        <a:t>   776,000</a:t>
                      </a:r>
                    </a:p>
                  </a:txBody>
                  <a:tcPr marL="97536" marR="97536" marT="48776" marB="48776" horzOverflow="overflow">
                    <a:lnL>
                      <a:noFill/>
                    </a:lnL>
                    <a:lnR>
                      <a:noFill/>
                    </a:lnR>
                    <a:lnT>
                      <a:noFill/>
                    </a:lnT>
                    <a:lnB>
                      <a:noFill/>
                    </a:lnB>
                    <a:lnTlToBr>
                      <a:noFill/>
                    </a:lnTlToBr>
                    <a:lnBlToTr>
                      <a:noFill/>
                    </a:lnBlToTr>
                    <a:noFill/>
                  </a:tcPr>
                </a:tc>
                <a:tc>
                  <a:txBody>
                    <a:bodyPr/>
                    <a:lstStyle>
                      <a:lvl1pPr defTabSz="1039813">
                        <a:spcBef>
                          <a:spcPct val="20000"/>
                        </a:spcBef>
                        <a:defRPr sz="2200">
                          <a:solidFill>
                            <a:schemeClr val="tx1"/>
                          </a:solidFill>
                          <a:latin typeface="Franklin Gothic Medium" pitchFamily="34" charset="0"/>
                        </a:defRPr>
                      </a:lvl1pPr>
                      <a:lvl2pPr marL="520700" defTabSz="1039813">
                        <a:spcBef>
                          <a:spcPct val="20000"/>
                        </a:spcBef>
                        <a:defRPr sz="2200">
                          <a:solidFill>
                            <a:schemeClr val="tx1"/>
                          </a:solidFill>
                          <a:latin typeface="Franklin Gothic Medium" pitchFamily="34" charset="0"/>
                        </a:defRPr>
                      </a:lvl2pPr>
                      <a:lvl3pPr marL="1039813" defTabSz="1039813">
                        <a:spcBef>
                          <a:spcPct val="20000"/>
                        </a:spcBef>
                        <a:defRPr sz="2200">
                          <a:solidFill>
                            <a:schemeClr val="tx1"/>
                          </a:solidFill>
                          <a:latin typeface="Franklin Gothic Medium" pitchFamily="34" charset="0"/>
                        </a:defRPr>
                      </a:lvl3pPr>
                      <a:lvl4pPr marL="1560513" defTabSz="1039813">
                        <a:spcBef>
                          <a:spcPct val="20000"/>
                        </a:spcBef>
                        <a:defRPr sz="2200">
                          <a:solidFill>
                            <a:schemeClr val="tx1"/>
                          </a:solidFill>
                          <a:latin typeface="Franklin Gothic Medium" pitchFamily="34" charset="0"/>
                        </a:defRPr>
                      </a:lvl4pPr>
                      <a:lvl5pPr marL="2079625" defTabSz="1039813">
                        <a:spcBef>
                          <a:spcPct val="20000"/>
                        </a:spcBef>
                        <a:defRPr sz="2200">
                          <a:solidFill>
                            <a:schemeClr val="tx1"/>
                          </a:solidFill>
                          <a:latin typeface="Franklin Gothic Medium" pitchFamily="34" charset="0"/>
                        </a:defRPr>
                      </a:lvl5pPr>
                      <a:lvl6pPr marL="2536825" defTabSz="1039813" fontAlgn="base">
                        <a:spcBef>
                          <a:spcPct val="20000"/>
                        </a:spcBef>
                        <a:spcAft>
                          <a:spcPct val="0"/>
                        </a:spcAft>
                        <a:defRPr sz="2200">
                          <a:solidFill>
                            <a:schemeClr val="tx1"/>
                          </a:solidFill>
                          <a:latin typeface="Franklin Gothic Medium" pitchFamily="34" charset="0"/>
                        </a:defRPr>
                      </a:lvl6pPr>
                      <a:lvl7pPr marL="2994025" defTabSz="1039813" fontAlgn="base">
                        <a:spcBef>
                          <a:spcPct val="20000"/>
                        </a:spcBef>
                        <a:spcAft>
                          <a:spcPct val="0"/>
                        </a:spcAft>
                        <a:defRPr sz="2200">
                          <a:solidFill>
                            <a:schemeClr val="tx1"/>
                          </a:solidFill>
                          <a:latin typeface="Franklin Gothic Medium" pitchFamily="34" charset="0"/>
                        </a:defRPr>
                      </a:lvl7pPr>
                      <a:lvl8pPr marL="3451225" defTabSz="1039813" fontAlgn="base">
                        <a:spcBef>
                          <a:spcPct val="20000"/>
                        </a:spcBef>
                        <a:spcAft>
                          <a:spcPct val="0"/>
                        </a:spcAft>
                        <a:defRPr sz="2200">
                          <a:solidFill>
                            <a:schemeClr val="tx1"/>
                          </a:solidFill>
                          <a:latin typeface="Franklin Gothic Medium" pitchFamily="34" charset="0"/>
                        </a:defRPr>
                      </a:lvl8pPr>
                      <a:lvl9pPr marL="3908425" defTabSz="1039813" fontAlgn="base">
                        <a:spcBef>
                          <a:spcPct val="20000"/>
                        </a:spcBef>
                        <a:spcAft>
                          <a:spcPct val="0"/>
                        </a:spcAft>
                        <a:defRPr sz="2200">
                          <a:solidFill>
                            <a:schemeClr val="tx1"/>
                          </a:solidFill>
                          <a:latin typeface="Franklin Gothic Medium" pitchFamily="34" charset="0"/>
                        </a:defRPr>
                      </a:lvl9pPr>
                    </a:lstStyle>
                    <a:p>
                      <a:pPr marL="0" marR="0" lvl="0" indent="0" algn="l" defTabSz="1039813"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Franklin Gothic Medium" pitchFamily="34" charset="0"/>
                        </a:rPr>
                        <a:t>  908,000</a:t>
                      </a:r>
                    </a:p>
                  </a:txBody>
                  <a:tcPr marL="97536" marR="97536" marT="48776" marB="48776" horzOverflow="overflow">
                    <a:lnL>
                      <a:noFill/>
                    </a:lnL>
                    <a:lnR cap="flat">
                      <a:noFill/>
                    </a:lnR>
                    <a:lnT>
                      <a:noFill/>
                    </a:lnT>
                    <a:lnB>
                      <a:noFill/>
                    </a:lnB>
                    <a:lnTlToBr>
                      <a:noFill/>
                    </a:lnTlToBr>
                    <a:lnBlToTr>
                      <a:noFill/>
                    </a:lnBlToTr>
                    <a:noFill/>
                  </a:tcPr>
                </a:tc>
              </a:tr>
              <a:tr h="482672">
                <a:tc>
                  <a:txBody>
                    <a:bodyPr/>
                    <a:lstStyle>
                      <a:lvl1pPr defTabSz="1039813">
                        <a:spcBef>
                          <a:spcPct val="20000"/>
                        </a:spcBef>
                        <a:defRPr sz="2200">
                          <a:solidFill>
                            <a:schemeClr val="tx1"/>
                          </a:solidFill>
                          <a:latin typeface="Franklin Gothic Medium" pitchFamily="34" charset="0"/>
                        </a:defRPr>
                      </a:lvl1pPr>
                      <a:lvl2pPr marL="520700" defTabSz="1039813">
                        <a:spcBef>
                          <a:spcPct val="20000"/>
                        </a:spcBef>
                        <a:defRPr sz="2200">
                          <a:solidFill>
                            <a:schemeClr val="tx1"/>
                          </a:solidFill>
                          <a:latin typeface="Franklin Gothic Medium" pitchFamily="34" charset="0"/>
                        </a:defRPr>
                      </a:lvl2pPr>
                      <a:lvl3pPr marL="1039813" defTabSz="1039813">
                        <a:spcBef>
                          <a:spcPct val="20000"/>
                        </a:spcBef>
                        <a:defRPr sz="2200">
                          <a:solidFill>
                            <a:schemeClr val="tx1"/>
                          </a:solidFill>
                          <a:latin typeface="Franklin Gothic Medium" pitchFamily="34" charset="0"/>
                        </a:defRPr>
                      </a:lvl3pPr>
                      <a:lvl4pPr marL="1560513" defTabSz="1039813">
                        <a:spcBef>
                          <a:spcPct val="20000"/>
                        </a:spcBef>
                        <a:defRPr sz="2200">
                          <a:solidFill>
                            <a:schemeClr val="tx1"/>
                          </a:solidFill>
                          <a:latin typeface="Franklin Gothic Medium" pitchFamily="34" charset="0"/>
                        </a:defRPr>
                      </a:lvl4pPr>
                      <a:lvl5pPr marL="2079625" defTabSz="1039813">
                        <a:spcBef>
                          <a:spcPct val="20000"/>
                        </a:spcBef>
                        <a:defRPr sz="2200">
                          <a:solidFill>
                            <a:schemeClr val="tx1"/>
                          </a:solidFill>
                          <a:latin typeface="Franklin Gothic Medium" pitchFamily="34" charset="0"/>
                        </a:defRPr>
                      </a:lvl5pPr>
                      <a:lvl6pPr marL="2536825" defTabSz="1039813" fontAlgn="base">
                        <a:spcBef>
                          <a:spcPct val="20000"/>
                        </a:spcBef>
                        <a:spcAft>
                          <a:spcPct val="0"/>
                        </a:spcAft>
                        <a:defRPr sz="2200">
                          <a:solidFill>
                            <a:schemeClr val="tx1"/>
                          </a:solidFill>
                          <a:latin typeface="Franklin Gothic Medium" pitchFamily="34" charset="0"/>
                        </a:defRPr>
                      </a:lvl6pPr>
                      <a:lvl7pPr marL="2994025" defTabSz="1039813" fontAlgn="base">
                        <a:spcBef>
                          <a:spcPct val="20000"/>
                        </a:spcBef>
                        <a:spcAft>
                          <a:spcPct val="0"/>
                        </a:spcAft>
                        <a:defRPr sz="2200">
                          <a:solidFill>
                            <a:schemeClr val="tx1"/>
                          </a:solidFill>
                          <a:latin typeface="Franklin Gothic Medium" pitchFamily="34" charset="0"/>
                        </a:defRPr>
                      </a:lvl7pPr>
                      <a:lvl8pPr marL="3451225" defTabSz="1039813" fontAlgn="base">
                        <a:spcBef>
                          <a:spcPct val="20000"/>
                        </a:spcBef>
                        <a:spcAft>
                          <a:spcPct val="0"/>
                        </a:spcAft>
                        <a:defRPr sz="2200">
                          <a:solidFill>
                            <a:schemeClr val="tx1"/>
                          </a:solidFill>
                          <a:latin typeface="Franklin Gothic Medium" pitchFamily="34" charset="0"/>
                        </a:defRPr>
                      </a:lvl8pPr>
                      <a:lvl9pPr marL="3908425" defTabSz="1039813" fontAlgn="base">
                        <a:spcBef>
                          <a:spcPct val="20000"/>
                        </a:spcBef>
                        <a:spcAft>
                          <a:spcPct val="0"/>
                        </a:spcAft>
                        <a:defRPr sz="2200">
                          <a:solidFill>
                            <a:schemeClr val="tx1"/>
                          </a:solidFill>
                          <a:latin typeface="Franklin Gothic Medium" pitchFamily="34" charset="0"/>
                        </a:defRPr>
                      </a:lvl9pPr>
                    </a:lstStyle>
                    <a:p>
                      <a:pPr marL="0" marR="0" lvl="0" indent="0" algn="l" defTabSz="1039813"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Franklin Gothic Medium" pitchFamily="34" charset="0"/>
                        </a:rPr>
                        <a:t>Syphilis</a:t>
                      </a:r>
                      <a:endParaRPr kumimoji="0" lang="en-US" altLang="en-US" sz="2200" b="0" i="0" u="none" strike="noStrike" cap="none" normalizeH="0" baseline="30000" dirty="0" smtClean="0">
                        <a:ln>
                          <a:noFill/>
                        </a:ln>
                        <a:solidFill>
                          <a:schemeClr val="tx1"/>
                        </a:solidFill>
                        <a:effectLst/>
                        <a:latin typeface="Franklin Gothic Medium" pitchFamily="34" charset="0"/>
                      </a:endParaRPr>
                    </a:p>
                  </a:txBody>
                  <a:tcPr marL="97536" marR="97536" marT="48776" marB="48776" horzOverflow="overflow">
                    <a:lnL cap="flat">
                      <a:noFill/>
                    </a:lnL>
                    <a:lnR>
                      <a:noFill/>
                    </a:lnR>
                    <a:lnT>
                      <a:noFill/>
                    </a:lnT>
                    <a:lnB>
                      <a:noFill/>
                    </a:lnB>
                    <a:lnTlToBr>
                      <a:noFill/>
                    </a:lnTlToBr>
                    <a:lnBlToTr>
                      <a:noFill/>
                    </a:lnBlToTr>
                    <a:noFill/>
                  </a:tcPr>
                </a:tc>
                <a:tc>
                  <a:txBody>
                    <a:bodyPr/>
                    <a:lstStyle>
                      <a:lvl1pPr defTabSz="1039813">
                        <a:spcBef>
                          <a:spcPct val="20000"/>
                        </a:spcBef>
                        <a:defRPr sz="2200">
                          <a:solidFill>
                            <a:schemeClr val="tx1"/>
                          </a:solidFill>
                          <a:latin typeface="Franklin Gothic Medium" pitchFamily="34" charset="0"/>
                        </a:defRPr>
                      </a:lvl1pPr>
                      <a:lvl2pPr marL="520700" defTabSz="1039813">
                        <a:spcBef>
                          <a:spcPct val="20000"/>
                        </a:spcBef>
                        <a:defRPr sz="2200">
                          <a:solidFill>
                            <a:schemeClr val="tx1"/>
                          </a:solidFill>
                          <a:latin typeface="Franklin Gothic Medium" pitchFamily="34" charset="0"/>
                        </a:defRPr>
                      </a:lvl2pPr>
                      <a:lvl3pPr marL="1039813" defTabSz="1039813">
                        <a:spcBef>
                          <a:spcPct val="20000"/>
                        </a:spcBef>
                        <a:defRPr sz="2200">
                          <a:solidFill>
                            <a:schemeClr val="tx1"/>
                          </a:solidFill>
                          <a:latin typeface="Franklin Gothic Medium" pitchFamily="34" charset="0"/>
                        </a:defRPr>
                      </a:lvl3pPr>
                      <a:lvl4pPr marL="1560513" defTabSz="1039813">
                        <a:spcBef>
                          <a:spcPct val="20000"/>
                        </a:spcBef>
                        <a:defRPr sz="2200">
                          <a:solidFill>
                            <a:schemeClr val="tx1"/>
                          </a:solidFill>
                          <a:latin typeface="Franklin Gothic Medium" pitchFamily="34" charset="0"/>
                        </a:defRPr>
                      </a:lvl4pPr>
                      <a:lvl5pPr marL="2079625" defTabSz="1039813">
                        <a:spcBef>
                          <a:spcPct val="20000"/>
                        </a:spcBef>
                        <a:defRPr sz="2200">
                          <a:solidFill>
                            <a:schemeClr val="tx1"/>
                          </a:solidFill>
                          <a:latin typeface="Franklin Gothic Medium" pitchFamily="34" charset="0"/>
                        </a:defRPr>
                      </a:lvl5pPr>
                      <a:lvl6pPr marL="2536825" defTabSz="1039813" fontAlgn="base">
                        <a:spcBef>
                          <a:spcPct val="20000"/>
                        </a:spcBef>
                        <a:spcAft>
                          <a:spcPct val="0"/>
                        </a:spcAft>
                        <a:defRPr sz="2200">
                          <a:solidFill>
                            <a:schemeClr val="tx1"/>
                          </a:solidFill>
                          <a:latin typeface="Franklin Gothic Medium" pitchFamily="34" charset="0"/>
                        </a:defRPr>
                      </a:lvl6pPr>
                      <a:lvl7pPr marL="2994025" defTabSz="1039813" fontAlgn="base">
                        <a:spcBef>
                          <a:spcPct val="20000"/>
                        </a:spcBef>
                        <a:spcAft>
                          <a:spcPct val="0"/>
                        </a:spcAft>
                        <a:defRPr sz="2200">
                          <a:solidFill>
                            <a:schemeClr val="tx1"/>
                          </a:solidFill>
                          <a:latin typeface="Franklin Gothic Medium" pitchFamily="34" charset="0"/>
                        </a:defRPr>
                      </a:lvl7pPr>
                      <a:lvl8pPr marL="3451225" defTabSz="1039813" fontAlgn="base">
                        <a:spcBef>
                          <a:spcPct val="20000"/>
                        </a:spcBef>
                        <a:spcAft>
                          <a:spcPct val="0"/>
                        </a:spcAft>
                        <a:defRPr sz="2200">
                          <a:solidFill>
                            <a:schemeClr val="tx1"/>
                          </a:solidFill>
                          <a:latin typeface="Franklin Gothic Medium" pitchFamily="34" charset="0"/>
                        </a:defRPr>
                      </a:lvl8pPr>
                      <a:lvl9pPr marL="3908425" defTabSz="1039813" fontAlgn="base">
                        <a:spcBef>
                          <a:spcPct val="20000"/>
                        </a:spcBef>
                        <a:spcAft>
                          <a:spcPct val="0"/>
                        </a:spcAft>
                        <a:defRPr sz="2200">
                          <a:solidFill>
                            <a:schemeClr val="tx1"/>
                          </a:solidFill>
                          <a:latin typeface="Franklin Gothic Medium" pitchFamily="34" charset="0"/>
                        </a:defRPr>
                      </a:lvl9pPr>
                    </a:lstStyle>
                    <a:p>
                      <a:pPr marL="0" marR="0" lvl="0" indent="0" algn="l" defTabSz="1039813"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Franklin Gothic Medium" pitchFamily="34" charset="0"/>
                        </a:rPr>
                        <a:t>      55,400</a:t>
                      </a:r>
                    </a:p>
                  </a:txBody>
                  <a:tcPr marL="97536" marR="97536" marT="48776" marB="48776" horzOverflow="overflow">
                    <a:lnL>
                      <a:noFill/>
                    </a:lnL>
                    <a:lnR>
                      <a:noFill/>
                    </a:lnR>
                    <a:lnT>
                      <a:noFill/>
                    </a:lnT>
                    <a:lnB>
                      <a:noFill/>
                    </a:lnB>
                    <a:lnTlToBr>
                      <a:noFill/>
                    </a:lnTlToBr>
                    <a:lnBlToTr>
                      <a:noFill/>
                    </a:lnBlToTr>
                    <a:noFill/>
                  </a:tcPr>
                </a:tc>
                <a:tc>
                  <a:txBody>
                    <a:bodyPr/>
                    <a:lstStyle>
                      <a:lvl1pPr defTabSz="1039813">
                        <a:spcBef>
                          <a:spcPct val="20000"/>
                        </a:spcBef>
                        <a:defRPr sz="2200">
                          <a:solidFill>
                            <a:schemeClr val="tx1"/>
                          </a:solidFill>
                          <a:latin typeface="Franklin Gothic Medium" pitchFamily="34" charset="0"/>
                        </a:defRPr>
                      </a:lvl1pPr>
                      <a:lvl2pPr marL="520700" defTabSz="1039813">
                        <a:spcBef>
                          <a:spcPct val="20000"/>
                        </a:spcBef>
                        <a:defRPr sz="2200">
                          <a:solidFill>
                            <a:schemeClr val="tx1"/>
                          </a:solidFill>
                          <a:latin typeface="Franklin Gothic Medium" pitchFamily="34" charset="0"/>
                        </a:defRPr>
                      </a:lvl2pPr>
                      <a:lvl3pPr marL="1039813" defTabSz="1039813">
                        <a:spcBef>
                          <a:spcPct val="20000"/>
                        </a:spcBef>
                        <a:defRPr sz="2200">
                          <a:solidFill>
                            <a:schemeClr val="tx1"/>
                          </a:solidFill>
                          <a:latin typeface="Franklin Gothic Medium" pitchFamily="34" charset="0"/>
                        </a:defRPr>
                      </a:lvl3pPr>
                      <a:lvl4pPr marL="1560513" defTabSz="1039813">
                        <a:spcBef>
                          <a:spcPct val="20000"/>
                        </a:spcBef>
                        <a:defRPr sz="2200">
                          <a:solidFill>
                            <a:schemeClr val="tx1"/>
                          </a:solidFill>
                          <a:latin typeface="Franklin Gothic Medium" pitchFamily="34" charset="0"/>
                        </a:defRPr>
                      </a:lvl4pPr>
                      <a:lvl5pPr marL="2079625" defTabSz="1039813">
                        <a:spcBef>
                          <a:spcPct val="20000"/>
                        </a:spcBef>
                        <a:defRPr sz="2200">
                          <a:solidFill>
                            <a:schemeClr val="tx1"/>
                          </a:solidFill>
                          <a:latin typeface="Franklin Gothic Medium" pitchFamily="34" charset="0"/>
                        </a:defRPr>
                      </a:lvl5pPr>
                      <a:lvl6pPr marL="2536825" defTabSz="1039813" fontAlgn="base">
                        <a:spcBef>
                          <a:spcPct val="20000"/>
                        </a:spcBef>
                        <a:spcAft>
                          <a:spcPct val="0"/>
                        </a:spcAft>
                        <a:defRPr sz="2200">
                          <a:solidFill>
                            <a:schemeClr val="tx1"/>
                          </a:solidFill>
                          <a:latin typeface="Franklin Gothic Medium" pitchFamily="34" charset="0"/>
                        </a:defRPr>
                      </a:lvl6pPr>
                      <a:lvl7pPr marL="2994025" defTabSz="1039813" fontAlgn="base">
                        <a:spcBef>
                          <a:spcPct val="20000"/>
                        </a:spcBef>
                        <a:spcAft>
                          <a:spcPct val="0"/>
                        </a:spcAft>
                        <a:defRPr sz="2200">
                          <a:solidFill>
                            <a:schemeClr val="tx1"/>
                          </a:solidFill>
                          <a:latin typeface="Franklin Gothic Medium" pitchFamily="34" charset="0"/>
                        </a:defRPr>
                      </a:lvl7pPr>
                      <a:lvl8pPr marL="3451225" defTabSz="1039813" fontAlgn="base">
                        <a:spcBef>
                          <a:spcPct val="20000"/>
                        </a:spcBef>
                        <a:spcAft>
                          <a:spcPct val="0"/>
                        </a:spcAft>
                        <a:defRPr sz="2200">
                          <a:solidFill>
                            <a:schemeClr val="tx1"/>
                          </a:solidFill>
                          <a:latin typeface="Franklin Gothic Medium" pitchFamily="34" charset="0"/>
                        </a:defRPr>
                      </a:lvl8pPr>
                      <a:lvl9pPr marL="3908425" defTabSz="1039813" fontAlgn="base">
                        <a:spcBef>
                          <a:spcPct val="20000"/>
                        </a:spcBef>
                        <a:spcAft>
                          <a:spcPct val="0"/>
                        </a:spcAft>
                        <a:defRPr sz="2200">
                          <a:solidFill>
                            <a:schemeClr val="tx1"/>
                          </a:solidFill>
                          <a:latin typeface="Franklin Gothic Medium" pitchFamily="34" charset="0"/>
                        </a:defRPr>
                      </a:lvl9pPr>
                    </a:lstStyle>
                    <a:p>
                      <a:pPr marL="0" marR="0" lvl="0" indent="0" algn="l" defTabSz="1039813"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Franklin Gothic Medium" pitchFamily="34" charset="0"/>
                        </a:rPr>
                        <a:t>  117,000</a:t>
                      </a:r>
                    </a:p>
                  </a:txBody>
                  <a:tcPr marL="97536" marR="97536" marT="48776" marB="48776" horzOverflow="overflow">
                    <a:lnL>
                      <a:noFill/>
                    </a:lnL>
                    <a:lnR cap="flat">
                      <a:noFill/>
                    </a:lnR>
                    <a:lnT>
                      <a:noFill/>
                    </a:lnT>
                    <a:lnB>
                      <a:noFill/>
                    </a:lnB>
                    <a:lnTlToBr>
                      <a:noFill/>
                    </a:lnTlToBr>
                    <a:lnBlToTr>
                      <a:noFill/>
                    </a:lnBlToTr>
                    <a:noFill/>
                  </a:tcPr>
                </a:tc>
              </a:tr>
              <a:tr h="482672">
                <a:tc>
                  <a:txBody>
                    <a:bodyPr/>
                    <a:lstStyle>
                      <a:lvl1pPr defTabSz="1039813">
                        <a:spcBef>
                          <a:spcPct val="20000"/>
                        </a:spcBef>
                        <a:defRPr sz="2200">
                          <a:solidFill>
                            <a:schemeClr val="tx1"/>
                          </a:solidFill>
                          <a:latin typeface="Franklin Gothic Medium" pitchFamily="34" charset="0"/>
                        </a:defRPr>
                      </a:lvl1pPr>
                      <a:lvl2pPr marL="520700" defTabSz="1039813">
                        <a:spcBef>
                          <a:spcPct val="20000"/>
                        </a:spcBef>
                        <a:defRPr sz="2200">
                          <a:solidFill>
                            <a:schemeClr val="tx1"/>
                          </a:solidFill>
                          <a:latin typeface="Franklin Gothic Medium" pitchFamily="34" charset="0"/>
                        </a:defRPr>
                      </a:lvl2pPr>
                      <a:lvl3pPr marL="1039813" defTabSz="1039813">
                        <a:spcBef>
                          <a:spcPct val="20000"/>
                        </a:spcBef>
                        <a:defRPr sz="2200">
                          <a:solidFill>
                            <a:schemeClr val="tx1"/>
                          </a:solidFill>
                          <a:latin typeface="Franklin Gothic Medium" pitchFamily="34" charset="0"/>
                        </a:defRPr>
                      </a:lvl3pPr>
                      <a:lvl4pPr marL="1560513" defTabSz="1039813">
                        <a:spcBef>
                          <a:spcPct val="20000"/>
                        </a:spcBef>
                        <a:defRPr sz="2200">
                          <a:solidFill>
                            <a:schemeClr val="tx1"/>
                          </a:solidFill>
                          <a:latin typeface="Franklin Gothic Medium" pitchFamily="34" charset="0"/>
                        </a:defRPr>
                      </a:lvl4pPr>
                      <a:lvl5pPr marL="2079625" defTabSz="1039813">
                        <a:spcBef>
                          <a:spcPct val="20000"/>
                        </a:spcBef>
                        <a:defRPr sz="2200">
                          <a:solidFill>
                            <a:schemeClr val="tx1"/>
                          </a:solidFill>
                          <a:latin typeface="Franklin Gothic Medium" pitchFamily="34" charset="0"/>
                        </a:defRPr>
                      </a:lvl5pPr>
                      <a:lvl6pPr marL="2536825" defTabSz="1039813" fontAlgn="base">
                        <a:spcBef>
                          <a:spcPct val="20000"/>
                        </a:spcBef>
                        <a:spcAft>
                          <a:spcPct val="0"/>
                        </a:spcAft>
                        <a:defRPr sz="2200">
                          <a:solidFill>
                            <a:schemeClr val="tx1"/>
                          </a:solidFill>
                          <a:latin typeface="Franklin Gothic Medium" pitchFamily="34" charset="0"/>
                        </a:defRPr>
                      </a:lvl6pPr>
                      <a:lvl7pPr marL="2994025" defTabSz="1039813" fontAlgn="base">
                        <a:spcBef>
                          <a:spcPct val="20000"/>
                        </a:spcBef>
                        <a:spcAft>
                          <a:spcPct val="0"/>
                        </a:spcAft>
                        <a:defRPr sz="2200">
                          <a:solidFill>
                            <a:schemeClr val="tx1"/>
                          </a:solidFill>
                          <a:latin typeface="Franklin Gothic Medium" pitchFamily="34" charset="0"/>
                        </a:defRPr>
                      </a:lvl7pPr>
                      <a:lvl8pPr marL="3451225" defTabSz="1039813" fontAlgn="base">
                        <a:spcBef>
                          <a:spcPct val="20000"/>
                        </a:spcBef>
                        <a:spcAft>
                          <a:spcPct val="0"/>
                        </a:spcAft>
                        <a:defRPr sz="2200">
                          <a:solidFill>
                            <a:schemeClr val="tx1"/>
                          </a:solidFill>
                          <a:latin typeface="Franklin Gothic Medium" pitchFamily="34" charset="0"/>
                        </a:defRPr>
                      </a:lvl8pPr>
                      <a:lvl9pPr marL="3908425" defTabSz="1039813" fontAlgn="base">
                        <a:spcBef>
                          <a:spcPct val="20000"/>
                        </a:spcBef>
                        <a:spcAft>
                          <a:spcPct val="0"/>
                        </a:spcAft>
                        <a:defRPr sz="2200">
                          <a:solidFill>
                            <a:schemeClr val="tx1"/>
                          </a:solidFill>
                          <a:latin typeface="Franklin Gothic Medium" pitchFamily="34" charset="0"/>
                        </a:defRPr>
                      </a:lvl9pPr>
                    </a:lstStyle>
                    <a:p>
                      <a:pPr marL="0" marR="0" lvl="0" indent="0" algn="l" defTabSz="1039813"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Franklin Gothic Medium" pitchFamily="34" charset="0"/>
                        </a:rPr>
                        <a:t>Hepatitis B</a:t>
                      </a:r>
                      <a:endParaRPr kumimoji="0" lang="en-US" altLang="en-US" sz="2200" b="0" i="0" u="none" strike="noStrike" cap="none" normalizeH="0" baseline="30000" dirty="0" smtClean="0">
                        <a:ln>
                          <a:noFill/>
                        </a:ln>
                        <a:solidFill>
                          <a:schemeClr val="tx1"/>
                        </a:solidFill>
                        <a:effectLst/>
                        <a:latin typeface="Franklin Gothic Medium" pitchFamily="34" charset="0"/>
                      </a:endParaRPr>
                    </a:p>
                  </a:txBody>
                  <a:tcPr marL="97536" marR="97536" marT="48776" marB="48776"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039813">
                        <a:spcBef>
                          <a:spcPct val="20000"/>
                        </a:spcBef>
                        <a:defRPr sz="2200">
                          <a:solidFill>
                            <a:schemeClr val="tx1"/>
                          </a:solidFill>
                          <a:latin typeface="Franklin Gothic Medium" pitchFamily="34" charset="0"/>
                        </a:defRPr>
                      </a:lvl1pPr>
                      <a:lvl2pPr marL="520700" defTabSz="1039813">
                        <a:spcBef>
                          <a:spcPct val="20000"/>
                        </a:spcBef>
                        <a:defRPr sz="2200">
                          <a:solidFill>
                            <a:schemeClr val="tx1"/>
                          </a:solidFill>
                          <a:latin typeface="Franklin Gothic Medium" pitchFamily="34" charset="0"/>
                        </a:defRPr>
                      </a:lvl2pPr>
                      <a:lvl3pPr marL="1039813" defTabSz="1039813">
                        <a:spcBef>
                          <a:spcPct val="20000"/>
                        </a:spcBef>
                        <a:defRPr sz="2200">
                          <a:solidFill>
                            <a:schemeClr val="tx1"/>
                          </a:solidFill>
                          <a:latin typeface="Franklin Gothic Medium" pitchFamily="34" charset="0"/>
                        </a:defRPr>
                      </a:lvl3pPr>
                      <a:lvl4pPr marL="1560513" defTabSz="1039813">
                        <a:spcBef>
                          <a:spcPct val="20000"/>
                        </a:spcBef>
                        <a:defRPr sz="2200">
                          <a:solidFill>
                            <a:schemeClr val="tx1"/>
                          </a:solidFill>
                          <a:latin typeface="Franklin Gothic Medium" pitchFamily="34" charset="0"/>
                        </a:defRPr>
                      </a:lvl4pPr>
                      <a:lvl5pPr marL="2079625" defTabSz="1039813">
                        <a:spcBef>
                          <a:spcPct val="20000"/>
                        </a:spcBef>
                        <a:defRPr sz="2200">
                          <a:solidFill>
                            <a:schemeClr val="tx1"/>
                          </a:solidFill>
                          <a:latin typeface="Franklin Gothic Medium" pitchFamily="34" charset="0"/>
                        </a:defRPr>
                      </a:lvl5pPr>
                      <a:lvl6pPr marL="2536825" defTabSz="1039813" fontAlgn="base">
                        <a:spcBef>
                          <a:spcPct val="20000"/>
                        </a:spcBef>
                        <a:spcAft>
                          <a:spcPct val="0"/>
                        </a:spcAft>
                        <a:defRPr sz="2200">
                          <a:solidFill>
                            <a:schemeClr val="tx1"/>
                          </a:solidFill>
                          <a:latin typeface="Franklin Gothic Medium" pitchFamily="34" charset="0"/>
                        </a:defRPr>
                      </a:lvl6pPr>
                      <a:lvl7pPr marL="2994025" defTabSz="1039813" fontAlgn="base">
                        <a:spcBef>
                          <a:spcPct val="20000"/>
                        </a:spcBef>
                        <a:spcAft>
                          <a:spcPct val="0"/>
                        </a:spcAft>
                        <a:defRPr sz="2200">
                          <a:solidFill>
                            <a:schemeClr val="tx1"/>
                          </a:solidFill>
                          <a:latin typeface="Franklin Gothic Medium" pitchFamily="34" charset="0"/>
                        </a:defRPr>
                      </a:lvl7pPr>
                      <a:lvl8pPr marL="3451225" defTabSz="1039813" fontAlgn="base">
                        <a:spcBef>
                          <a:spcPct val="20000"/>
                        </a:spcBef>
                        <a:spcAft>
                          <a:spcPct val="0"/>
                        </a:spcAft>
                        <a:defRPr sz="2200">
                          <a:solidFill>
                            <a:schemeClr val="tx1"/>
                          </a:solidFill>
                          <a:latin typeface="Franklin Gothic Medium" pitchFamily="34" charset="0"/>
                        </a:defRPr>
                      </a:lvl8pPr>
                      <a:lvl9pPr marL="3908425" defTabSz="1039813" fontAlgn="base">
                        <a:spcBef>
                          <a:spcPct val="20000"/>
                        </a:spcBef>
                        <a:spcAft>
                          <a:spcPct val="0"/>
                        </a:spcAft>
                        <a:defRPr sz="2200">
                          <a:solidFill>
                            <a:schemeClr val="tx1"/>
                          </a:solidFill>
                          <a:latin typeface="Franklin Gothic Medium" pitchFamily="34" charset="0"/>
                        </a:defRPr>
                      </a:lvl9pPr>
                    </a:lstStyle>
                    <a:p>
                      <a:pPr marL="0" marR="0" lvl="0" indent="0" algn="l" defTabSz="1039813"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Franklin Gothic Medium" pitchFamily="34" charset="0"/>
                        </a:rPr>
                        <a:t>      19,000</a:t>
                      </a:r>
                    </a:p>
                  </a:txBody>
                  <a:tcPr marL="97536" marR="97536" marT="48776" marB="48776"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039813">
                        <a:spcBef>
                          <a:spcPct val="20000"/>
                        </a:spcBef>
                        <a:defRPr sz="2200">
                          <a:solidFill>
                            <a:schemeClr val="tx1"/>
                          </a:solidFill>
                          <a:latin typeface="Franklin Gothic Medium" pitchFamily="34" charset="0"/>
                        </a:defRPr>
                      </a:lvl1pPr>
                      <a:lvl2pPr marL="520700" defTabSz="1039813">
                        <a:spcBef>
                          <a:spcPct val="20000"/>
                        </a:spcBef>
                        <a:defRPr sz="2200">
                          <a:solidFill>
                            <a:schemeClr val="tx1"/>
                          </a:solidFill>
                          <a:latin typeface="Franklin Gothic Medium" pitchFamily="34" charset="0"/>
                        </a:defRPr>
                      </a:lvl2pPr>
                      <a:lvl3pPr marL="1039813" defTabSz="1039813">
                        <a:spcBef>
                          <a:spcPct val="20000"/>
                        </a:spcBef>
                        <a:defRPr sz="2200">
                          <a:solidFill>
                            <a:schemeClr val="tx1"/>
                          </a:solidFill>
                          <a:latin typeface="Franklin Gothic Medium" pitchFamily="34" charset="0"/>
                        </a:defRPr>
                      </a:lvl3pPr>
                      <a:lvl4pPr marL="1560513" defTabSz="1039813">
                        <a:spcBef>
                          <a:spcPct val="20000"/>
                        </a:spcBef>
                        <a:defRPr sz="2200">
                          <a:solidFill>
                            <a:schemeClr val="tx1"/>
                          </a:solidFill>
                          <a:latin typeface="Franklin Gothic Medium" pitchFamily="34" charset="0"/>
                        </a:defRPr>
                      </a:lvl4pPr>
                      <a:lvl5pPr marL="2079625" defTabSz="1039813">
                        <a:spcBef>
                          <a:spcPct val="20000"/>
                        </a:spcBef>
                        <a:defRPr sz="2200">
                          <a:solidFill>
                            <a:schemeClr val="tx1"/>
                          </a:solidFill>
                          <a:latin typeface="Franklin Gothic Medium" pitchFamily="34" charset="0"/>
                        </a:defRPr>
                      </a:lvl5pPr>
                      <a:lvl6pPr marL="2536825" defTabSz="1039813" fontAlgn="base">
                        <a:spcBef>
                          <a:spcPct val="20000"/>
                        </a:spcBef>
                        <a:spcAft>
                          <a:spcPct val="0"/>
                        </a:spcAft>
                        <a:defRPr sz="2200">
                          <a:solidFill>
                            <a:schemeClr val="tx1"/>
                          </a:solidFill>
                          <a:latin typeface="Franklin Gothic Medium" pitchFamily="34" charset="0"/>
                        </a:defRPr>
                      </a:lvl6pPr>
                      <a:lvl7pPr marL="2994025" defTabSz="1039813" fontAlgn="base">
                        <a:spcBef>
                          <a:spcPct val="20000"/>
                        </a:spcBef>
                        <a:spcAft>
                          <a:spcPct val="0"/>
                        </a:spcAft>
                        <a:defRPr sz="2200">
                          <a:solidFill>
                            <a:schemeClr val="tx1"/>
                          </a:solidFill>
                          <a:latin typeface="Franklin Gothic Medium" pitchFamily="34" charset="0"/>
                        </a:defRPr>
                      </a:lvl7pPr>
                      <a:lvl8pPr marL="3451225" defTabSz="1039813" fontAlgn="base">
                        <a:spcBef>
                          <a:spcPct val="20000"/>
                        </a:spcBef>
                        <a:spcAft>
                          <a:spcPct val="0"/>
                        </a:spcAft>
                        <a:defRPr sz="2200">
                          <a:solidFill>
                            <a:schemeClr val="tx1"/>
                          </a:solidFill>
                          <a:latin typeface="Franklin Gothic Medium" pitchFamily="34" charset="0"/>
                        </a:defRPr>
                      </a:lvl8pPr>
                      <a:lvl9pPr marL="3908425" defTabSz="1039813" fontAlgn="base">
                        <a:spcBef>
                          <a:spcPct val="20000"/>
                        </a:spcBef>
                        <a:spcAft>
                          <a:spcPct val="0"/>
                        </a:spcAft>
                        <a:defRPr sz="2200">
                          <a:solidFill>
                            <a:schemeClr val="tx1"/>
                          </a:solidFill>
                          <a:latin typeface="Franklin Gothic Medium" pitchFamily="34" charset="0"/>
                        </a:defRPr>
                      </a:lvl9pPr>
                    </a:lstStyle>
                    <a:p>
                      <a:pPr marL="0" marR="0" lvl="0" indent="0" algn="l" defTabSz="1039813"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Franklin Gothic Medium" pitchFamily="34" charset="0"/>
                        </a:rPr>
                        <a:t> 422,000</a:t>
                      </a:r>
                    </a:p>
                  </a:txBody>
                  <a:tcPr marL="97536" marR="97536" marT="48776" marB="48776"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174" name="Text Box 41"/>
          <p:cNvSpPr txBox="1">
            <a:spLocks noChangeArrowheads="1"/>
          </p:cNvSpPr>
          <p:nvPr/>
        </p:nvSpPr>
        <p:spPr bwMode="auto">
          <a:xfrm>
            <a:off x="1463675" y="5851525"/>
            <a:ext cx="7967663"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7536" tIns="48769" rIns="97536" bIns="48769">
            <a:spAutoFit/>
          </a:bodyPr>
          <a:lstStyle>
            <a:lvl1pPr defTabSz="974725" eaLnBrk="0" hangingPunct="0">
              <a:spcBef>
                <a:spcPct val="20000"/>
              </a:spcBef>
              <a:buChar char="•"/>
              <a:defRPr sz="2600">
                <a:solidFill>
                  <a:schemeClr val="tx1"/>
                </a:solidFill>
                <a:latin typeface="Franklin Gothic Medium" pitchFamily="34" charset="0"/>
              </a:defRPr>
            </a:lvl1pPr>
            <a:lvl2pPr marL="487363" indent="-304800" defTabSz="974725" eaLnBrk="0" hangingPunct="0">
              <a:spcBef>
                <a:spcPct val="20000"/>
              </a:spcBef>
              <a:buChar char="–"/>
              <a:defRPr sz="2600">
                <a:solidFill>
                  <a:schemeClr val="tx1"/>
                </a:solidFill>
                <a:latin typeface="Franklin Gothic Medium" pitchFamily="34" charset="0"/>
              </a:defRPr>
            </a:lvl2pPr>
            <a:lvl3pPr marL="974725" indent="-244475" defTabSz="974725" eaLnBrk="0" hangingPunct="0">
              <a:spcBef>
                <a:spcPct val="20000"/>
              </a:spcBef>
              <a:buChar char="•"/>
              <a:defRPr sz="2600">
                <a:solidFill>
                  <a:schemeClr val="tx1"/>
                </a:solidFill>
                <a:latin typeface="Franklin Gothic Medium" pitchFamily="34" charset="0"/>
              </a:defRPr>
            </a:lvl3pPr>
            <a:lvl4pPr marL="1463675" indent="-242888" defTabSz="974725" eaLnBrk="0" hangingPunct="0">
              <a:spcBef>
                <a:spcPct val="20000"/>
              </a:spcBef>
              <a:buChar char="–"/>
              <a:defRPr sz="2600">
                <a:solidFill>
                  <a:schemeClr val="tx1"/>
                </a:solidFill>
                <a:latin typeface="Franklin Gothic Medium" pitchFamily="34" charset="0"/>
              </a:defRPr>
            </a:lvl4pPr>
            <a:lvl5pPr marL="1951038" indent="-244475" defTabSz="974725" eaLnBrk="0" hangingPunct="0">
              <a:spcBef>
                <a:spcPct val="20000"/>
              </a:spcBef>
              <a:buChar char="»"/>
              <a:defRPr sz="2600">
                <a:solidFill>
                  <a:schemeClr val="tx1"/>
                </a:solidFill>
                <a:latin typeface="Franklin Gothic Medium" pitchFamily="34" charset="0"/>
              </a:defRPr>
            </a:lvl5pPr>
            <a:lvl6pPr marL="2408238" indent="-244475" defTabSz="974725" eaLnBrk="0" fontAlgn="base" hangingPunct="0">
              <a:spcBef>
                <a:spcPct val="20000"/>
              </a:spcBef>
              <a:spcAft>
                <a:spcPct val="0"/>
              </a:spcAft>
              <a:buChar char="»"/>
              <a:defRPr sz="2600">
                <a:solidFill>
                  <a:schemeClr val="tx1"/>
                </a:solidFill>
                <a:latin typeface="Franklin Gothic Medium" pitchFamily="34" charset="0"/>
              </a:defRPr>
            </a:lvl6pPr>
            <a:lvl7pPr marL="2865438" indent="-244475" defTabSz="974725" eaLnBrk="0" fontAlgn="base" hangingPunct="0">
              <a:spcBef>
                <a:spcPct val="20000"/>
              </a:spcBef>
              <a:spcAft>
                <a:spcPct val="0"/>
              </a:spcAft>
              <a:buChar char="»"/>
              <a:defRPr sz="2600">
                <a:solidFill>
                  <a:schemeClr val="tx1"/>
                </a:solidFill>
                <a:latin typeface="Franklin Gothic Medium" pitchFamily="34" charset="0"/>
              </a:defRPr>
            </a:lvl7pPr>
            <a:lvl8pPr marL="3322638" indent="-244475" defTabSz="974725" eaLnBrk="0" fontAlgn="base" hangingPunct="0">
              <a:spcBef>
                <a:spcPct val="20000"/>
              </a:spcBef>
              <a:spcAft>
                <a:spcPct val="0"/>
              </a:spcAft>
              <a:buChar char="»"/>
              <a:defRPr sz="2600">
                <a:solidFill>
                  <a:schemeClr val="tx1"/>
                </a:solidFill>
                <a:latin typeface="Franklin Gothic Medium" pitchFamily="34" charset="0"/>
              </a:defRPr>
            </a:lvl8pPr>
            <a:lvl9pPr marL="3779838" indent="-244475" defTabSz="974725" eaLnBrk="0" fontAlgn="base" hangingPunct="0">
              <a:spcBef>
                <a:spcPct val="20000"/>
              </a:spcBef>
              <a:spcAft>
                <a:spcPct val="0"/>
              </a:spcAft>
              <a:buChar char="»"/>
              <a:defRPr sz="2600">
                <a:solidFill>
                  <a:schemeClr val="tx1"/>
                </a:solidFill>
                <a:latin typeface="Franklin Gothic Medium" pitchFamily="34" charset="0"/>
              </a:defRPr>
            </a:lvl9pPr>
          </a:lstStyle>
          <a:p>
            <a:pPr eaLnBrk="1" hangingPunct="1">
              <a:spcBef>
                <a:spcPct val="0"/>
              </a:spcBef>
              <a:buFontTx/>
              <a:buNone/>
            </a:pPr>
            <a:r>
              <a:rPr lang="en-US" altLang="en-US" sz="1900">
                <a:latin typeface="Times New Roman" pitchFamily="18" charset="0"/>
              </a:rPr>
              <a:t>  </a:t>
            </a:r>
            <a:r>
              <a:rPr lang="en-US" altLang="en-US" sz="1500"/>
              <a:t>*</a:t>
            </a:r>
            <a:r>
              <a:rPr lang="en-US" altLang="en-US" sz="1900">
                <a:latin typeface="Times New Roman" pitchFamily="18" charset="0"/>
              </a:rPr>
              <a:t> </a:t>
            </a:r>
            <a:r>
              <a:rPr lang="en-US" altLang="en-US" sz="1500"/>
              <a:t>Number of </a:t>
            </a:r>
            <a:r>
              <a:rPr lang="en-US" altLang="en-US" sz="1500" i="1"/>
              <a:t>new</a:t>
            </a:r>
            <a:r>
              <a:rPr lang="en-US" altLang="en-US" sz="1500"/>
              <a:t> infections occurring in the population in one year</a:t>
            </a:r>
          </a:p>
          <a:p>
            <a:pPr eaLnBrk="1" hangingPunct="1">
              <a:spcBef>
                <a:spcPct val="0"/>
              </a:spcBef>
              <a:buFontTx/>
              <a:buNone/>
            </a:pPr>
            <a:r>
              <a:rPr lang="en-US" altLang="en-US" sz="1500"/>
              <a:t>**  Number of infections found in the population </a:t>
            </a:r>
            <a:r>
              <a:rPr lang="en-US" altLang="en-US" sz="1500" i="1"/>
              <a:t>including</a:t>
            </a:r>
            <a:r>
              <a:rPr lang="en-US" altLang="en-US" sz="1500"/>
              <a:t> those from previous years</a:t>
            </a:r>
          </a:p>
        </p:txBody>
      </p:sp>
      <p:sp>
        <p:nvSpPr>
          <p:cNvPr id="6175" name="Text Box 42"/>
          <p:cNvSpPr txBox="1">
            <a:spLocks noChangeArrowheads="1"/>
          </p:cNvSpPr>
          <p:nvPr/>
        </p:nvSpPr>
        <p:spPr bwMode="auto">
          <a:xfrm>
            <a:off x="1463675" y="6931025"/>
            <a:ext cx="2282825"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536" tIns="48769" rIns="97536" bIns="48769">
            <a:spAutoFit/>
          </a:bodyPr>
          <a:lstStyle>
            <a:lvl1pPr defTabSz="974725" eaLnBrk="0" hangingPunct="0">
              <a:spcBef>
                <a:spcPct val="20000"/>
              </a:spcBef>
              <a:buChar char="•"/>
              <a:defRPr sz="2600">
                <a:solidFill>
                  <a:schemeClr val="tx1"/>
                </a:solidFill>
                <a:latin typeface="Franklin Gothic Medium" pitchFamily="34" charset="0"/>
              </a:defRPr>
            </a:lvl1pPr>
            <a:lvl2pPr marL="487363" indent="-304800" defTabSz="974725" eaLnBrk="0" hangingPunct="0">
              <a:spcBef>
                <a:spcPct val="20000"/>
              </a:spcBef>
              <a:buChar char="–"/>
              <a:defRPr sz="2600">
                <a:solidFill>
                  <a:schemeClr val="tx1"/>
                </a:solidFill>
                <a:latin typeface="Franklin Gothic Medium" pitchFamily="34" charset="0"/>
              </a:defRPr>
            </a:lvl2pPr>
            <a:lvl3pPr marL="974725" indent="-244475" defTabSz="974725" eaLnBrk="0" hangingPunct="0">
              <a:spcBef>
                <a:spcPct val="20000"/>
              </a:spcBef>
              <a:buChar char="•"/>
              <a:defRPr sz="2600">
                <a:solidFill>
                  <a:schemeClr val="tx1"/>
                </a:solidFill>
                <a:latin typeface="Franklin Gothic Medium" pitchFamily="34" charset="0"/>
              </a:defRPr>
            </a:lvl3pPr>
            <a:lvl4pPr marL="1463675" indent="-242888" defTabSz="974725" eaLnBrk="0" hangingPunct="0">
              <a:spcBef>
                <a:spcPct val="20000"/>
              </a:spcBef>
              <a:buChar char="–"/>
              <a:defRPr sz="2600">
                <a:solidFill>
                  <a:schemeClr val="tx1"/>
                </a:solidFill>
                <a:latin typeface="Franklin Gothic Medium" pitchFamily="34" charset="0"/>
              </a:defRPr>
            </a:lvl4pPr>
            <a:lvl5pPr marL="1951038" indent="-244475" defTabSz="974725" eaLnBrk="0" hangingPunct="0">
              <a:spcBef>
                <a:spcPct val="20000"/>
              </a:spcBef>
              <a:buChar char="»"/>
              <a:defRPr sz="2600">
                <a:solidFill>
                  <a:schemeClr val="tx1"/>
                </a:solidFill>
                <a:latin typeface="Franklin Gothic Medium" pitchFamily="34" charset="0"/>
              </a:defRPr>
            </a:lvl5pPr>
            <a:lvl6pPr marL="2408238" indent="-244475" defTabSz="974725" eaLnBrk="0" fontAlgn="base" hangingPunct="0">
              <a:spcBef>
                <a:spcPct val="20000"/>
              </a:spcBef>
              <a:spcAft>
                <a:spcPct val="0"/>
              </a:spcAft>
              <a:buChar char="»"/>
              <a:defRPr sz="2600">
                <a:solidFill>
                  <a:schemeClr val="tx1"/>
                </a:solidFill>
                <a:latin typeface="Franklin Gothic Medium" pitchFamily="34" charset="0"/>
              </a:defRPr>
            </a:lvl6pPr>
            <a:lvl7pPr marL="2865438" indent="-244475" defTabSz="974725" eaLnBrk="0" fontAlgn="base" hangingPunct="0">
              <a:spcBef>
                <a:spcPct val="20000"/>
              </a:spcBef>
              <a:spcAft>
                <a:spcPct val="0"/>
              </a:spcAft>
              <a:buChar char="»"/>
              <a:defRPr sz="2600">
                <a:solidFill>
                  <a:schemeClr val="tx1"/>
                </a:solidFill>
                <a:latin typeface="Franklin Gothic Medium" pitchFamily="34" charset="0"/>
              </a:defRPr>
            </a:lvl7pPr>
            <a:lvl8pPr marL="3322638" indent="-244475" defTabSz="974725" eaLnBrk="0" fontAlgn="base" hangingPunct="0">
              <a:spcBef>
                <a:spcPct val="20000"/>
              </a:spcBef>
              <a:spcAft>
                <a:spcPct val="0"/>
              </a:spcAft>
              <a:buChar char="»"/>
              <a:defRPr sz="2600">
                <a:solidFill>
                  <a:schemeClr val="tx1"/>
                </a:solidFill>
                <a:latin typeface="Franklin Gothic Medium" pitchFamily="34" charset="0"/>
              </a:defRPr>
            </a:lvl8pPr>
            <a:lvl9pPr marL="3779838" indent="-244475" defTabSz="974725" eaLnBrk="0" fontAlgn="base" hangingPunct="0">
              <a:spcBef>
                <a:spcPct val="20000"/>
              </a:spcBef>
              <a:spcAft>
                <a:spcPct val="0"/>
              </a:spcAft>
              <a:buChar char="»"/>
              <a:defRPr sz="2600">
                <a:solidFill>
                  <a:schemeClr val="tx1"/>
                </a:solidFill>
                <a:latin typeface="Franklin Gothic Medium" pitchFamily="34" charset="0"/>
              </a:defRPr>
            </a:lvl9pPr>
          </a:lstStyle>
          <a:p>
            <a:pPr eaLnBrk="1" hangingPunct="1">
              <a:spcBef>
                <a:spcPct val="0"/>
              </a:spcBef>
              <a:buFontTx/>
              <a:buNone/>
            </a:pPr>
            <a:r>
              <a:rPr lang="en-US" altLang="en-US" sz="1400"/>
              <a:t>Source: CDC website 2013.</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462088" y="407988"/>
            <a:ext cx="7804150" cy="1385887"/>
          </a:xfrm>
        </p:spPr>
        <p:txBody>
          <a:bodyPr anchor="t"/>
          <a:lstStyle/>
          <a:p>
            <a:pPr eaLnBrk="1" hangingPunct="1"/>
            <a:r>
              <a:rPr lang="en-US" altLang="en-US" smtClean="0"/>
              <a:t>Direct Medical Costs of STIs</a:t>
            </a:r>
            <a:br>
              <a:rPr lang="en-US" altLang="en-US" smtClean="0"/>
            </a:br>
            <a:r>
              <a:rPr lang="en-US" altLang="en-US" smtClean="0"/>
              <a:t>in the United States</a:t>
            </a:r>
          </a:p>
        </p:txBody>
      </p:sp>
      <p:sp>
        <p:nvSpPr>
          <p:cNvPr id="7171" name="Text Box 41"/>
          <p:cNvSpPr txBox="1">
            <a:spLocks noChangeArrowheads="1"/>
          </p:cNvSpPr>
          <p:nvPr/>
        </p:nvSpPr>
        <p:spPr bwMode="auto">
          <a:xfrm>
            <a:off x="1462088" y="5934075"/>
            <a:ext cx="7377112"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7536" tIns="48769" rIns="97536" bIns="48769">
            <a:spAutoFit/>
          </a:bodyPr>
          <a:lstStyle>
            <a:lvl1pPr defTabSz="974725" eaLnBrk="0" hangingPunct="0">
              <a:spcBef>
                <a:spcPct val="20000"/>
              </a:spcBef>
              <a:buChar char="•"/>
              <a:defRPr sz="2600">
                <a:solidFill>
                  <a:schemeClr val="tx1"/>
                </a:solidFill>
                <a:latin typeface="Franklin Gothic Medium" pitchFamily="34" charset="0"/>
              </a:defRPr>
            </a:lvl1pPr>
            <a:lvl2pPr marL="487363" indent="-304800" defTabSz="974725" eaLnBrk="0" hangingPunct="0">
              <a:spcBef>
                <a:spcPct val="20000"/>
              </a:spcBef>
              <a:buChar char="–"/>
              <a:defRPr sz="2600">
                <a:solidFill>
                  <a:schemeClr val="tx1"/>
                </a:solidFill>
                <a:latin typeface="Franklin Gothic Medium" pitchFamily="34" charset="0"/>
              </a:defRPr>
            </a:lvl2pPr>
            <a:lvl3pPr marL="974725" indent="-244475" defTabSz="974725" eaLnBrk="0" hangingPunct="0">
              <a:spcBef>
                <a:spcPct val="20000"/>
              </a:spcBef>
              <a:buChar char="•"/>
              <a:defRPr sz="2600">
                <a:solidFill>
                  <a:schemeClr val="tx1"/>
                </a:solidFill>
                <a:latin typeface="Franklin Gothic Medium" pitchFamily="34" charset="0"/>
              </a:defRPr>
            </a:lvl3pPr>
            <a:lvl4pPr marL="1463675" indent="-242888" defTabSz="974725" eaLnBrk="0" hangingPunct="0">
              <a:spcBef>
                <a:spcPct val="20000"/>
              </a:spcBef>
              <a:buChar char="–"/>
              <a:defRPr sz="2600">
                <a:solidFill>
                  <a:schemeClr val="tx1"/>
                </a:solidFill>
                <a:latin typeface="Franklin Gothic Medium" pitchFamily="34" charset="0"/>
              </a:defRPr>
            </a:lvl4pPr>
            <a:lvl5pPr marL="1951038" indent="-244475" defTabSz="974725" eaLnBrk="0" hangingPunct="0">
              <a:spcBef>
                <a:spcPct val="20000"/>
              </a:spcBef>
              <a:buChar char="»"/>
              <a:defRPr sz="2600">
                <a:solidFill>
                  <a:schemeClr val="tx1"/>
                </a:solidFill>
                <a:latin typeface="Franklin Gothic Medium" pitchFamily="34" charset="0"/>
              </a:defRPr>
            </a:lvl5pPr>
            <a:lvl6pPr marL="2408238" indent="-244475" defTabSz="974725" eaLnBrk="0" fontAlgn="base" hangingPunct="0">
              <a:spcBef>
                <a:spcPct val="20000"/>
              </a:spcBef>
              <a:spcAft>
                <a:spcPct val="0"/>
              </a:spcAft>
              <a:buChar char="»"/>
              <a:defRPr sz="2600">
                <a:solidFill>
                  <a:schemeClr val="tx1"/>
                </a:solidFill>
                <a:latin typeface="Franklin Gothic Medium" pitchFamily="34" charset="0"/>
              </a:defRPr>
            </a:lvl6pPr>
            <a:lvl7pPr marL="2865438" indent="-244475" defTabSz="974725" eaLnBrk="0" fontAlgn="base" hangingPunct="0">
              <a:spcBef>
                <a:spcPct val="20000"/>
              </a:spcBef>
              <a:spcAft>
                <a:spcPct val="0"/>
              </a:spcAft>
              <a:buChar char="»"/>
              <a:defRPr sz="2600">
                <a:solidFill>
                  <a:schemeClr val="tx1"/>
                </a:solidFill>
                <a:latin typeface="Franklin Gothic Medium" pitchFamily="34" charset="0"/>
              </a:defRPr>
            </a:lvl7pPr>
            <a:lvl8pPr marL="3322638" indent="-244475" defTabSz="974725" eaLnBrk="0" fontAlgn="base" hangingPunct="0">
              <a:spcBef>
                <a:spcPct val="20000"/>
              </a:spcBef>
              <a:spcAft>
                <a:spcPct val="0"/>
              </a:spcAft>
              <a:buChar char="»"/>
              <a:defRPr sz="2600">
                <a:solidFill>
                  <a:schemeClr val="tx1"/>
                </a:solidFill>
                <a:latin typeface="Franklin Gothic Medium" pitchFamily="34" charset="0"/>
              </a:defRPr>
            </a:lvl8pPr>
            <a:lvl9pPr marL="3779838" indent="-244475" defTabSz="974725" eaLnBrk="0" fontAlgn="base" hangingPunct="0">
              <a:spcBef>
                <a:spcPct val="20000"/>
              </a:spcBef>
              <a:spcAft>
                <a:spcPct val="0"/>
              </a:spcAft>
              <a:buChar char="»"/>
              <a:defRPr sz="2600">
                <a:solidFill>
                  <a:schemeClr val="tx1"/>
                </a:solidFill>
                <a:latin typeface="Franklin Gothic Medium" pitchFamily="34" charset="0"/>
              </a:defRPr>
            </a:lvl9pPr>
          </a:lstStyle>
          <a:p>
            <a:pPr eaLnBrk="1" hangingPunct="1">
              <a:spcBef>
                <a:spcPct val="0"/>
              </a:spcBef>
              <a:buFontTx/>
              <a:buNone/>
            </a:pPr>
            <a:r>
              <a:rPr lang="en-US" altLang="en-US" sz="1400"/>
              <a:t>.</a:t>
            </a:r>
          </a:p>
        </p:txBody>
      </p:sp>
      <p:sp>
        <p:nvSpPr>
          <p:cNvPr id="7172" name="Text Box 42"/>
          <p:cNvSpPr txBox="1">
            <a:spLocks noChangeArrowheads="1"/>
          </p:cNvSpPr>
          <p:nvPr/>
        </p:nvSpPr>
        <p:spPr bwMode="auto">
          <a:xfrm>
            <a:off x="1462088" y="6931025"/>
            <a:ext cx="239712"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536" tIns="48769" rIns="97536" bIns="48769">
            <a:spAutoFit/>
          </a:bodyPr>
          <a:lstStyle>
            <a:lvl1pPr defTabSz="974725" eaLnBrk="0" hangingPunct="0">
              <a:spcBef>
                <a:spcPct val="20000"/>
              </a:spcBef>
              <a:buChar char="•"/>
              <a:defRPr sz="2600">
                <a:solidFill>
                  <a:schemeClr val="tx1"/>
                </a:solidFill>
                <a:latin typeface="Franklin Gothic Medium" pitchFamily="34" charset="0"/>
              </a:defRPr>
            </a:lvl1pPr>
            <a:lvl2pPr marL="487363" indent="-304800" defTabSz="974725" eaLnBrk="0" hangingPunct="0">
              <a:spcBef>
                <a:spcPct val="20000"/>
              </a:spcBef>
              <a:buChar char="–"/>
              <a:defRPr sz="2600">
                <a:solidFill>
                  <a:schemeClr val="tx1"/>
                </a:solidFill>
                <a:latin typeface="Franklin Gothic Medium" pitchFamily="34" charset="0"/>
              </a:defRPr>
            </a:lvl2pPr>
            <a:lvl3pPr marL="974725" indent="-244475" defTabSz="974725" eaLnBrk="0" hangingPunct="0">
              <a:spcBef>
                <a:spcPct val="20000"/>
              </a:spcBef>
              <a:buChar char="•"/>
              <a:defRPr sz="2600">
                <a:solidFill>
                  <a:schemeClr val="tx1"/>
                </a:solidFill>
                <a:latin typeface="Franklin Gothic Medium" pitchFamily="34" charset="0"/>
              </a:defRPr>
            </a:lvl3pPr>
            <a:lvl4pPr marL="1463675" indent="-242888" defTabSz="974725" eaLnBrk="0" hangingPunct="0">
              <a:spcBef>
                <a:spcPct val="20000"/>
              </a:spcBef>
              <a:buChar char="–"/>
              <a:defRPr sz="2600">
                <a:solidFill>
                  <a:schemeClr val="tx1"/>
                </a:solidFill>
                <a:latin typeface="Franklin Gothic Medium" pitchFamily="34" charset="0"/>
              </a:defRPr>
            </a:lvl4pPr>
            <a:lvl5pPr marL="1951038" indent="-244475" defTabSz="974725" eaLnBrk="0" hangingPunct="0">
              <a:spcBef>
                <a:spcPct val="20000"/>
              </a:spcBef>
              <a:buChar char="»"/>
              <a:defRPr sz="2600">
                <a:solidFill>
                  <a:schemeClr val="tx1"/>
                </a:solidFill>
                <a:latin typeface="Franklin Gothic Medium" pitchFamily="34" charset="0"/>
              </a:defRPr>
            </a:lvl5pPr>
            <a:lvl6pPr marL="2408238" indent="-244475" defTabSz="974725" eaLnBrk="0" fontAlgn="base" hangingPunct="0">
              <a:spcBef>
                <a:spcPct val="20000"/>
              </a:spcBef>
              <a:spcAft>
                <a:spcPct val="0"/>
              </a:spcAft>
              <a:buChar char="»"/>
              <a:defRPr sz="2600">
                <a:solidFill>
                  <a:schemeClr val="tx1"/>
                </a:solidFill>
                <a:latin typeface="Franklin Gothic Medium" pitchFamily="34" charset="0"/>
              </a:defRPr>
            </a:lvl6pPr>
            <a:lvl7pPr marL="2865438" indent="-244475" defTabSz="974725" eaLnBrk="0" fontAlgn="base" hangingPunct="0">
              <a:spcBef>
                <a:spcPct val="20000"/>
              </a:spcBef>
              <a:spcAft>
                <a:spcPct val="0"/>
              </a:spcAft>
              <a:buChar char="»"/>
              <a:defRPr sz="2600">
                <a:solidFill>
                  <a:schemeClr val="tx1"/>
                </a:solidFill>
                <a:latin typeface="Franklin Gothic Medium" pitchFamily="34" charset="0"/>
              </a:defRPr>
            </a:lvl7pPr>
            <a:lvl8pPr marL="3322638" indent="-244475" defTabSz="974725" eaLnBrk="0" fontAlgn="base" hangingPunct="0">
              <a:spcBef>
                <a:spcPct val="20000"/>
              </a:spcBef>
              <a:spcAft>
                <a:spcPct val="0"/>
              </a:spcAft>
              <a:buChar char="»"/>
              <a:defRPr sz="2600">
                <a:solidFill>
                  <a:schemeClr val="tx1"/>
                </a:solidFill>
                <a:latin typeface="Franklin Gothic Medium" pitchFamily="34" charset="0"/>
              </a:defRPr>
            </a:lvl8pPr>
            <a:lvl9pPr marL="3779838" indent="-244475" defTabSz="974725" eaLnBrk="0" fontAlgn="base" hangingPunct="0">
              <a:spcBef>
                <a:spcPct val="20000"/>
              </a:spcBef>
              <a:spcAft>
                <a:spcPct val="0"/>
              </a:spcAft>
              <a:buChar char="»"/>
              <a:defRPr sz="2600">
                <a:solidFill>
                  <a:schemeClr val="tx1"/>
                </a:solidFill>
                <a:latin typeface="Franklin Gothic Medium" pitchFamily="34" charset="0"/>
              </a:defRPr>
            </a:lvl9pPr>
          </a:lstStyle>
          <a:p>
            <a:pPr eaLnBrk="1" hangingPunct="1">
              <a:spcBef>
                <a:spcPct val="0"/>
              </a:spcBef>
              <a:buFontTx/>
              <a:buNone/>
            </a:pPr>
            <a:r>
              <a:rPr lang="en-US" altLang="en-US" sz="1400"/>
              <a:t>.</a:t>
            </a:r>
          </a:p>
        </p:txBody>
      </p:sp>
      <p:sp>
        <p:nvSpPr>
          <p:cNvPr id="3" name="TextBox 2"/>
          <p:cNvSpPr txBox="1"/>
          <p:nvPr/>
        </p:nvSpPr>
        <p:spPr>
          <a:xfrm>
            <a:off x="1279525" y="1866900"/>
            <a:ext cx="8229600" cy="5448300"/>
          </a:xfrm>
          <a:prstGeom prst="rect">
            <a:avLst/>
          </a:prstGeom>
          <a:noFill/>
        </p:spPr>
        <p:txBody>
          <a:bodyPr>
            <a:spAutoFit/>
          </a:bodyPr>
          <a:lstStyle/>
          <a:p>
            <a:pPr algn="ctr">
              <a:defRPr/>
            </a:pPr>
            <a:r>
              <a:rPr lang="en-US" sz="4000" dirty="0"/>
              <a:t>15.6 Billion Dollars</a:t>
            </a:r>
          </a:p>
          <a:p>
            <a:pPr marL="685800" indent="-685800">
              <a:buFont typeface="Arial" panose="020B0604020202020204" pitchFamily="34" charset="0"/>
              <a:buChar char="•"/>
              <a:defRPr/>
            </a:pPr>
            <a:r>
              <a:rPr lang="en-US" sz="2800" dirty="0"/>
              <a:t>81% of the total is associated with HIV infection/ 26% of new cases are in ages 13 - 24</a:t>
            </a:r>
          </a:p>
          <a:p>
            <a:pPr marL="685800" indent="-685800">
              <a:buFont typeface="Arial" panose="020B0604020202020204" pitchFamily="34" charset="0"/>
              <a:buChar char="•"/>
              <a:defRPr/>
            </a:pPr>
            <a:r>
              <a:rPr lang="en-US" sz="2800" dirty="0"/>
              <a:t>HPV costs $1.7 billion / 49% of new cases in ages 15 - 24</a:t>
            </a:r>
          </a:p>
          <a:p>
            <a:pPr marL="685800" indent="-685800">
              <a:buFont typeface="Arial" panose="020B0604020202020204" pitchFamily="34" charset="0"/>
              <a:buChar char="•"/>
              <a:defRPr/>
            </a:pPr>
            <a:r>
              <a:rPr lang="en-US" sz="2800" dirty="0"/>
              <a:t>Genital herpes costs $540.7 million / 45% of new cases in ages 15-24</a:t>
            </a:r>
          </a:p>
          <a:p>
            <a:pPr marL="685800" indent="-685800">
              <a:buFont typeface="Arial" panose="020B0604020202020204" pitchFamily="34" charset="0"/>
              <a:buChar char="•"/>
              <a:defRPr/>
            </a:pPr>
            <a:r>
              <a:rPr lang="en-US" sz="2800" dirty="0"/>
              <a:t>Chlamydia costs $516.7 million / 63% of new cases in ages 15 – 24</a:t>
            </a:r>
          </a:p>
          <a:p>
            <a:pPr marL="685800" indent="-685800">
              <a:buFont typeface="Arial" panose="020B0604020202020204" pitchFamily="34" charset="0"/>
              <a:buChar char="•"/>
              <a:defRPr/>
            </a:pPr>
            <a:r>
              <a:rPr lang="en-US" sz="2800" dirty="0"/>
              <a:t>Gonorrhea costs $162.1 million / 70% of new cases in ages 15 - 24</a:t>
            </a:r>
          </a:p>
          <a:p>
            <a:pPr>
              <a:defRPr/>
            </a:pPr>
            <a:r>
              <a:rPr lang="en-US" sz="2800" dirty="0"/>
              <a:t> </a:t>
            </a:r>
            <a:endParaRPr lang="en-US" sz="5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462088" y="407988"/>
            <a:ext cx="7804150" cy="974725"/>
          </a:xfrm>
        </p:spPr>
        <p:txBody>
          <a:bodyPr anchor="t"/>
          <a:lstStyle/>
          <a:p>
            <a:pPr algn="l" eaLnBrk="1" hangingPunct="1"/>
            <a:r>
              <a:rPr lang="en-US" altLang="en-US" smtClean="0"/>
              <a:t>Types of STIs</a:t>
            </a:r>
            <a:r>
              <a:rPr lang="en-US" altLang="en-US" sz="4700" smtClean="0"/>
              <a:t> </a:t>
            </a:r>
          </a:p>
        </p:txBody>
      </p:sp>
      <p:graphicFrame>
        <p:nvGraphicFramePr>
          <p:cNvPr id="11339" name="Group 75"/>
          <p:cNvGraphicFramePr>
            <a:graphicFrameLocks noGrp="1"/>
          </p:cNvGraphicFramePr>
          <p:nvPr>
            <p:ph type="tbl" idx="1"/>
          </p:nvPr>
        </p:nvGraphicFramePr>
        <p:xfrm>
          <a:off x="1544638" y="2032000"/>
          <a:ext cx="7980362" cy="3149602"/>
        </p:xfrm>
        <a:graphic>
          <a:graphicData uri="http://schemas.openxmlformats.org/drawingml/2006/table">
            <a:tbl>
              <a:tblPr/>
              <a:tblGrid>
                <a:gridCol w="1782762"/>
                <a:gridCol w="3603625"/>
                <a:gridCol w="2593975"/>
              </a:tblGrid>
              <a:tr h="534988">
                <a:tc>
                  <a:txBody>
                    <a:bodyPr/>
                    <a:lstStyle>
                      <a:lvl1pPr defTabSz="1039813">
                        <a:spcBef>
                          <a:spcPct val="20000"/>
                        </a:spcBef>
                        <a:defRPr sz="2200">
                          <a:solidFill>
                            <a:schemeClr val="tx1"/>
                          </a:solidFill>
                          <a:latin typeface="Franklin Gothic Medium" pitchFamily="34" charset="0"/>
                        </a:defRPr>
                      </a:lvl1pPr>
                      <a:lvl2pPr marL="520700" defTabSz="1039813">
                        <a:spcBef>
                          <a:spcPct val="20000"/>
                        </a:spcBef>
                        <a:defRPr sz="2200">
                          <a:solidFill>
                            <a:schemeClr val="tx1"/>
                          </a:solidFill>
                          <a:latin typeface="Franklin Gothic Medium" pitchFamily="34" charset="0"/>
                        </a:defRPr>
                      </a:lvl2pPr>
                      <a:lvl3pPr marL="1039813" defTabSz="1039813">
                        <a:spcBef>
                          <a:spcPct val="20000"/>
                        </a:spcBef>
                        <a:defRPr sz="2200">
                          <a:solidFill>
                            <a:schemeClr val="tx1"/>
                          </a:solidFill>
                          <a:latin typeface="Franklin Gothic Medium" pitchFamily="34" charset="0"/>
                        </a:defRPr>
                      </a:lvl3pPr>
                      <a:lvl4pPr marL="1560513" defTabSz="1039813">
                        <a:spcBef>
                          <a:spcPct val="20000"/>
                        </a:spcBef>
                        <a:defRPr sz="2200">
                          <a:solidFill>
                            <a:schemeClr val="tx1"/>
                          </a:solidFill>
                          <a:latin typeface="Franklin Gothic Medium" pitchFamily="34" charset="0"/>
                        </a:defRPr>
                      </a:lvl4pPr>
                      <a:lvl5pPr marL="2079625" defTabSz="1039813">
                        <a:spcBef>
                          <a:spcPct val="20000"/>
                        </a:spcBef>
                        <a:defRPr sz="2200">
                          <a:solidFill>
                            <a:schemeClr val="tx1"/>
                          </a:solidFill>
                          <a:latin typeface="Franklin Gothic Medium" pitchFamily="34" charset="0"/>
                        </a:defRPr>
                      </a:lvl5pPr>
                      <a:lvl6pPr marL="2536825" defTabSz="1039813" fontAlgn="base">
                        <a:spcBef>
                          <a:spcPct val="20000"/>
                        </a:spcBef>
                        <a:spcAft>
                          <a:spcPct val="0"/>
                        </a:spcAft>
                        <a:defRPr sz="2200">
                          <a:solidFill>
                            <a:schemeClr val="tx1"/>
                          </a:solidFill>
                          <a:latin typeface="Franklin Gothic Medium" pitchFamily="34" charset="0"/>
                        </a:defRPr>
                      </a:lvl6pPr>
                      <a:lvl7pPr marL="2994025" defTabSz="1039813" fontAlgn="base">
                        <a:spcBef>
                          <a:spcPct val="20000"/>
                        </a:spcBef>
                        <a:spcAft>
                          <a:spcPct val="0"/>
                        </a:spcAft>
                        <a:defRPr sz="2200">
                          <a:solidFill>
                            <a:schemeClr val="tx1"/>
                          </a:solidFill>
                          <a:latin typeface="Franklin Gothic Medium" pitchFamily="34" charset="0"/>
                        </a:defRPr>
                      </a:lvl7pPr>
                      <a:lvl8pPr marL="3451225" defTabSz="1039813" fontAlgn="base">
                        <a:spcBef>
                          <a:spcPct val="20000"/>
                        </a:spcBef>
                        <a:spcAft>
                          <a:spcPct val="0"/>
                        </a:spcAft>
                        <a:defRPr sz="2200">
                          <a:solidFill>
                            <a:schemeClr val="tx1"/>
                          </a:solidFill>
                          <a:latin typeface="Franklin Gothic Medium" pitchFamily="34" charset="0"/>
                        </a:defRPr>
                      </a:lvl8pPr>
                      <a:lvl9pPr marL="3908425" defTabSz="1039813" fontAlgn="base">
                        <a:spcBef>
                          <a:spcPct val="20000"/>
                        </a:spcBef>
                        <a:spcAft>
                          <a:spcPct val="0"/>
                        </a:spcAft>
                        <a:defRPr sz="2200">
                          <a:solidFill>
                            <a:schemeClr val="tx1"/>
                          </a:solidFill>
                          <a:latin typeface="Franklin Gothic Medium" pitchFamily="34" charset="0"/>
                        </a:defRPr>
                      </a:lvl9pPr>
                    </a:lstStyle>
                    <a:p>
                      <a:pPr marL="0" marR="0" lvl="0" indent="0" algn="l" defTabSz="1039813"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smtClean="0">
                          <a:ln>
                            <a:noFill/>
                          </a:ln>
                          <a:solidFill>
                            <a:schemeClr val="tx1"/>
                          </a:solidFill>
                          <a:effectLst/>
                          <a:latin typeface="Franklin Gothic Medium" pitchFamily="34" charset="0"/>
                        </a:rPr>
                        <a:t>Bacterial</a:t>
                      </a:r>
                    </a:p>
                  </a:txBody>
                  <a:tcPr marL="97536" marR="97536" marT="48769" marB="48769"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039813">
                        <a:spcBef>
                          <a:spcPct val="20000"/>
                        </a:spcBef>
                        <a:defRPr sz="2200">
                          <a:solidFill>
                            <a:schemeClr val="tx1"/>
                          </a:solidFill>
                          <a:latin typeface="Franklin Gothic Medium" pitchFamily="34" charset="0"/>
                        </a:defRPr>
                      </a:lvl1pPr>
                      <a:lvl2pPr marL="520700" defTabSz="1039813">
                        <a:spcBef>
                          <a:spcPct val="20000"/>
                        </a:spcBef>
                        <a:defRPr sz="2200">
                          <a:solidFill>
                            <a:schemeClr val="tx1"/>
                          </a:solidFill>
                          <a:latin typeface="Franklin Gothic Medium" pitchFamily="34" charset="0"/>
                        </a:defRPr>
                      </a:lvl2pPr>
                      <a:lvl3pPr marL="1039813" defTabSz="1039813">
                        <a:spcBef>
                          <a:spcPct val="20000"/>
                        </a:spcBef>
                        <a:defRPr sz="2200">
                          <a:solidFill>
                            <a:schemeClr val="tx1"/>
                          </a:solidFill>
                          <a:latin typeface="Franklin Gothic Medium" pitchFamily="34" charset="0"/>
                        </a:defRPr>
                      </a:lvl3pPr>
                      <a:lvl4pPr marL="1560513" defTabSz="1039813">
                        <a:spcBef>
                          <a:spcPct val="20000"/>
                        </a:spcBef>
                        <a:defRPr sz="2200">
                          <a:solidFill>
                            <a:schemeClr val="tx1"/>
                          </a:solidFill>
                          <a:latin typeface="Franklin Gothic Medium" pitchFamily="34" charset="0"/>
                        </a:defRPr>
                      </a:lvl4pPr>
                      <a:lvl5pPr marL="2079625" defTabSz="1039813">
                        <a:spcBef>
                          <a:spcPct val="20000"/>
                        </a:spcBef>
                        <a:defRPr sz="2200">
                          <a:solidFill>
                            <a:schemeClr val="tx1"/>
                          </a:solidFill>
                          <a:latin typeface="Franklin Gothic Medium" pitchFamily="34" charset="0"/>
                        </a:defRPr>
                      </a:lvl5pPr>
                      <a:lvl6pPr marL="2536825" defTabSz="1039813" fontAlgn="base">
                        <a:spcBef>
                          <a:spcPct val="20000"/>
                        </a:spcBef>
                        <a:spcAft>
                          <a:spcPct val="0"/>
                        </a:spcAft>
                        <a:defRPr sz="2200">
                          <a:solidFill>
                            <a:schemeClr val="tx1"/>
                          </a:solidFill>
                          <a:latin typeface="Franklin Gothic Medium" pitchFamily="34" charset="0"/>
                        </a:defRPr>
                      </a:lvl6pPr>
                      <a:lvl7pPr marL="2994025" defTabSz="1039813" fontAlgn="base">
                        <a:spcBef>
                          <a:spcPct val="20000"/>
                        </a:spcBef>
                        <a:spcAft>
                          <a:spcPct val="0"/>
                        </a:spcAft>
                        <a:defRPr sz="2200">
                          <a:solidFill>
                            <a:schemeClr val="tx1"/>
                          </a:solidFill>
                          <a:latin typeface="Franklin Gothic Medium" pitchFamily="34" charset="0"/>
                        </a:defRPr>
                      </a:lvl7pPr>
                      <a:lvl8pPr marL="3451225" defTabSz="1039813" fontAlgn="base">
                        <a:spcBef>
                          <a:spcPct val="20000"/>
                        </a:spcBef>
                        <a:spcAft>
                          <a:spcPct val="0"/>
                        </a:spcAft>
                        <a:defRPr sz="2200">
                          <a:solidFill>
                            <a:schemeClr val="tx1"/>
                          </a:solidFill>
                          <a:latin typeface="Franklin Gothic Medium" pitchFamily="34" charset="0"/>
                        </a:defRPr>
                      </a:lvl8pPr>
                      <a:lvl9pPr marL="3908425" defTabSz="1039813" fontAlgn="base">
                        <a:spcBef>
                          <a:spcPct val="20000"/>
                        </a:spcBef>
                        <a:spcAft>
                          <a:spcPct val="0"/>
                        </a:spcAft>
                        <a:defRPr sz="2200">
                          <a:solidFill>
                            <a:schemeClr val="tx1"/>
                          </a:solidFill>
                          <a:latin typeface="Franklin Gothic Medium" pitchFamily="34" charset="0"/>
                        </a:defRPr>
                      </a:lvl9pPr>
                    </a:lstStyle>
                    <a:p>
                      <a:pPr marL="0" marR="0" lvl="0" indent="0" algn="l" defTabSz="1039813"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smtClean="0">
                          <a:ln>
                            <a:noFill/>
                          </a:ln>
                          <a:solidFill>
                            <a:schemeClr val="tx1"/>
                          </a:solidFill>
                          <a:effectLst/>
                          <a:latin typeface="Franklin Gothic Medium" pitchFamily="34" charset="0"/>
                        </a:rPr>
                        <a:t>Viral</a:t>
                      </a:r>
                    </a:p>
                  </a:txBody>
                  <a:tcPr marL="487684" marR="97536" marT="48769" marB="48769"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039813">
                        <a:spcBef>
                          <a:spcPct val="20000"/>
                        </a:spcBef>
                        <a:defRPr sz="2200">
                          <a:solidFill>
                            <a:schemeClr val="tx1"/>
                          </a:solidFill>
                          <a:latin typeface="Franklin Gothic Medium" pitchFamily="34" charset="0"/>
                        </a:defRPr>
                      </a:lvl1pPr>
                      <a:lvl2pPr marL="520700" defTabSz="1039813">
                        <a:spcBef>
                          <a:spcPct val="20000"/>
                        </a:spcBef>
                        <a:defRPr sz="2200">
                          <a:solidFill>
                            <a:schemeClr val="tx1"/>
                          </a:solidFill>
                          <a:latin typeface="Franklin Gothic Medium" pitchFamily="34" charset="0"/>
                        </a:defRPr>
                      </a:lvl2pPr>
                      <a:lvl3pPr marL="1039813" defTabSz="1039813">
                        <a:spcBef>
                          <a:spcPct val="20000"/>
                        </a:spcBef>
                        <a:defRPr sz="2200">
                          <a:solidFill>
                            <a:schemeClr val="tx1"/>
                          </a:solidFill>
                          <a:latin typeface="Franklin Gothic Medium" pitchFamily="34" charset="0"/>
                        </a:defRPr>
                      </a:lvl3pPr>
                      <a:lvl4pPr marL="1560513" defTabSz="1039813">
                        <a:spcBef>
                          <a:spcPct val="20000"/>
                        </a:spcBef>
                        <a:defRPr sz="2200">
                          <a:solidFill>
                            <a:schemeClr val="tx1"/>
                          </a:solidFill>
                          <a:latin typeface="Franklin Gothic Medium" pitchFamily="34" charset="0"/>
                        </a:defRPr>
                      </a:lvl4pPr>
                      <a:lvl5pPr marL="2079625" defTabSz="1039813">
                        <a:spcBef>
                          <a:spcPct val="20000"/>
                        </a:spcBef>
                        <a:defRPr sz="2200">
                          <a:solidFill>
                            <a:schemeClr val="tx1"/>
                          </a:solidFill>
                          <a:latin typeface="Franklin Gothic Medium" pitchFamily="34" charset="0"/>
                        </a:defRPr>
                      </a:lvl5pPr>
                      <a:lvl6pPr marL="2536825" defTabSz="1039813" fontAlgn="base">
                        <a:spcBef>
                          <a:spcPct val="20000"/>
                        </a:spcBef>
                        <a:spcAft>
                          <a:spcPct val="0"/>
                        </a:spcAft>
                        <a:defRPr sz="2200">
                          <a:solidFill>
                            <a:schemeClr val="tx1"/>
                          </a:solidFill>
                          <a:latin typeface="Franklin Gothic Medium" pitchFamily="34" charset="0"/>
                        </a:defRPr>
                      </a:lvl6pPr>
                      <a:lvl7pPr marL="2994025" defTabSz="1039813" fontAlgn="base">
                        <a:spcBef>
                          <a:spcPct val="20000"/>
                        </a:spcBef>
                        <a:spcAft>
                          <a:spcPct val="0"/>
                        </a:spcAft>
                        <a:defRPr sz="2200">
                          <a:solidFill>
                            <a:schemeClr val="tx1"/>
                          </a:solidFill>
                          <a:latin typeface="Franklin Gothic Medium" pitchFamily="34" charset="0"/>
                        </a:defRPr>
                      </a:lvl7pPr>
                      <a:lvl8pPr marL="3451225" defTabSz="1039813" fontAlgn="base">
                        <a:spcBef>
                          <a:spcPct val="20000"/>
                        </a:spcBef>
                        <a:spcAft>
                          <a:spcPct val="0"/>
                        </a:spcAft>
                        <a:defRPr sz="2200">
                          <a:solidFill>
                            <a:schemeClr val="tx1"/>
                          </a:solidFill>
                          <a:latin typeface="Franklin Gothic Medium" pitchFamily="34" charset="0"/>
                        </a:defRPr>
                      </a:lvl8pPr>
                      <a:lvl9pPr marL="3908425" defTabSz="1039813" fontAlgn="base">
                        <a:spcBef>
                          <a:spcPct val="20000"/>
                        </a:spcBef>
                        <a:spcAft>
                          <a:spcPct val="0"/>
                        </a:spcAft>
                        <a:defRPr sz="2200">
                          <a:solidFill>
                            <a:schemeClr val="tx1"/>
                          </a:solidFill>
                          <a:latin typeface="Franklin Gothic Medium" pitchFamily="34" charset="0"/>
                        </a:defRPr>
                      </a:lvl9pPr>
                    </a:lstStyle>
                    <a:p>
                      <a:pPr marL="0" marR="0" lvl="0" indent="0" algn="l" defTabSz="1039813"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smtClean="0">
                          <a:ln>
                            <a:noFill/>
                          </a:ln>
                          <a:solidFill>
                            <a:schemeClr val="tx1"/>
                          </a:solidFill>
                          <a:effectLst/>
                          <a:latin typeface="Franklin Gothic Medium" pitchFamily="34" charset="0"/>
                        </a:rPr>
                        <a:t>Parasitic</a:t>
                      </a:r>
                    </a:p>
                  </a:txBody>
                  <a:tcPr marL="487684" marR="97536" marT="48769" marB="48769"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633413">
                <a:tc>
                  <a:txBody>
                    <a:bodyPr/>
                    <a:lstStyle>
                      <a:lvl1pPr defTabSz="1039813">
                        <a:spcBef>
                          <a:spcPct val="20000"/>
                        </a:spcBef>
                        <a:defRPr sz="2200">
                          <a:solidFill>
                            <a:schemeClr val="tx1"/>
                          </a:solidFill>
                          <a:latin typeface="Franklin Gothic Medium" pitchFamily="34" charset="0"/>
                        </a:defRPr>
                      </a:lvl1pPr>
                      <a:lvl2pPr marL="520700" defTabSz="1039813">
                        <a:spcBef>
                          <a:spcPct val="20000"/>
                        </a:spcBef>
                        <a:defRPr sz="2200">
                          <a:solidFill>
                            <a:schemeClr val="tx1"/>
                          </a:solidFill>
                          <a:latin typeface="Franklin Gothic Medium" pitchFamily="34" charset="0"/>
                        </a:defRPr>
                      </a:lvl2pPr>
                      <a:lvl3pPr marL="1039813" defTabSz="1039813">
                        <a:spcBef>
                          <a:spcPct val="20000"/>
                        </a:spcBef>
                        <a:defRPr sz="2200">
                          <a:solidFill>
                            <a:schemeClr val="tx1"/>
                          </a:solidFill>
                          <a:latin typeface="Franklin Gothic Medium" pitchFamily="34" charset="0"/>
                        </a:defRPr>
                      </a:lvl3pPr>
                      <a:lvl4pPr marL="1560513" defTabSz="1039813">
                        <a:spcBef>
                          <a:spcPct val="20000"/>
                        </a:spcBef>
                        <a:defRPr sz="2200">
                          <a:solidFill>
                            <a:schemeClr val="tx1"/>
                          </a:solidFill>
                          <a:latin typeface="Franklin Gothic Medium" pitchFamily="34" charset="0"/>
                        </a:defRPr>
                      </a:lvl4pPr>
                      <a:lvl5pPr marL="2079625" defTabSz="1039813">
                        <a:spcBef>
                          <a:spcPct val="20000"/>
                        </a:spcBef>
                        <a:defRPr sz="2200">
                          <a:solidFill>
                            <a:schemeClr val="tx1"/>
                          </a:solidFill>
                          <a:latin typeface="Franklin Gothic Medium" pitchFamily="34" charset="0"/>
                        </a:defRPr>
                      </a:lvl5pPr>
                      <a:lvl6pPr marL="2536825" defTabSz="1039813" fontAlgn="base">
                        <a:spcBef>
                          <a:spcPct val="20000"/>
                        </a:spcBef>
                        <a:spcAft>
                          <a:spcPct val="0"/>
                        </a:spcAft>
                        <a:defRPr sz="2200">
                          <a:solidFill>
                            <a:schemeClr val="tx1"/>
                          </a:solidFill>
                          <a:latin typeface="Franklin Gothic Medium" pitchFamily="34" charset="0"/>
                        </a:defRPr>
                      </a:lvl6pPr>
                      <a:lvl7pPr marL="2994025" defTabSz="1039813" fontAlgn="base">
                        <a:spcBef>
                          <a:spcPct val="20000"/>
                        </a:spcBef>
                        <a:spcAft>
                          <a:spcPct val="0"/>
                        </a:spcAft>
                        <a:defRPr sz="2200">
                          <a:solidFill>
                            <a:schemeClr val="tx1"/>
                          </a:solidFill>
                          <a:latin typeface="Franklin Gothic Medium" pitchFamily="34" charset="0"/>
                        </a:defRPr>
                      </a:lvl7pPr>
                      <a:lvl8pPr marL="3451225" defTabSz="1039813" fontAlgn="base">
                        <a:spcBef>
                          <a:spcPct val="20000"/>
                        </a:spcBef>
                        <a:spcAft>
                          <a:spcPct val="0"/>
                        </a:spcAft>
                        <a:defRPr sz="2200">
                          <a:solidFill>
                            <a:schemeClr val="tx1"/>
                          </a:solidFill>
                          <a:latin typeface="Franklin Gothic Medium" pitchFamily="34" charset="0"/>
                        </a:defRPr>
                      </a:lvl8pPr>
                      <a:lvl9pPr marL="3908425" defTabSz="1039813" fontAlgn="base">
                        <a:spcBef>
                          <a:spcPct val="20000"/>
                        </a:spcBef>
                        <a:spcAft>
                          <a:spcPct val="0"/>
                        </a:spcAft>
                        <a:defRPr sz="2200">
                          <a:solidFill>
                            <a:schemeClr val="tx1"/>
                          </a:solidFill>
                          <a:latin typeface="Franklin Gothic Medium" pitchFamily="34" charset="0"/>
                        </a:defRPr>
                      </a:lvl9pPr>
                    </a:lstStyle>
                    <a:p>
                      <a:pPr marL="0" marR="0" lvl="0" indent="0" algn="l" defTabSz="1039813" rtl="0" eaLnBrk="1" fontAlgn="base" latinLnBrk="0" hangingPunct="1">
                        <a:lnSpc>
                          <a:spcPct val="75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Franklin Gothic Medium" pitchFamily="34" charset="0"/>
                        </a:rPr>
                        <a:t>Chlamydia</a:t>
                      </a:r>
                    </a:p>
                  </a:txBody>
                  <a:tcPr marL="97536" marR="97536" marT="48769" marB="48769" anchor="ctr"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defTabSz="1039813">
                        <a:spcBef>
                          <a:spcPct val="20000"/>
                        </a:spcBef>
                        <a:defRPr sz="2200">
                          <a:solidFill>
                            <a:schemeClr val="tx1"/>
                          </a:solidFill>
                          <a:latin typeface="Franklin Gothic Medium" pitchFamily="34" charset="0"/>
                        </a:defRPr>
                      </a:lvl1pPr>
                      <a:lvl2pPr marL="520700" defTabSz="1039813">
                        <a:spcBef>
                          <a:spcPct val="20000"/>
                        </a:spcBef>
                        <a:defRPr sz="2200">
                          <a:solidFill>
                            <a:schemeClr val="tx1"/>
                          </a:solidFill>
                          <a:latin typeface="Franklin Gothic Medium" pitchFamily="34" charset="0"/>
                        </a:defRPr>
                      </a:lvl2pPr>
                      <a:lvl3pPr marL="1039813" defTabSz="1039813">
                        <a:spcBef>
                          <a:spcPct val="20000"/>
                        </a:spcBef>
                        <a:defRPr sz="2200">
                          <a:solidFill>
                            <a:schemeClr val="tx1"/>
                          </a:solidFill>
                          <a:latin typeface="Franklin Gothic Medium" pitchFamily="34" charset="0"/>
                        </a:defRPr>
                      </a:lvl3pPr>
                      <a:lvl4pPr marL="1560513" defTabSz="1039813">
                        <a:spcBef>
                          <a:spcPct val="20000"/>
                        </a:spcBef>
                        <a:defRPr sz="2200">
                          <a:solidFill>
                            <a:schemeClr val="tx1"/>
                          </a:solidFill>
                          <a:latin typeface="Franklin Gothic Medium" pitchFamily="34" charset="0"/>
                        </a:defRPr>
                      </a:lvl4pPr>
                      <a:lvl5pPr marL="2079625" defTabSz="1039813">
                        <a:spcBef>
                          <a:spcPct val="20000"/>
                        </a:spcBef>
                        <a:defRPr sz="2200">
                          <a:solidFill>
                            <a:schemeClr val="tx1"/>
                          </a:solidFill>
                          <a:latin typeface="Franklin Gothic Medium" pitchFamily="34" charset="0"/>
                        </a:defRPr>
                      </a:lvl5pPr>
                      <a:lvl6pPr marL="2536825" defTabSz="1039813" fontAlgn="base">
                        <a:spcBef>
                          <a:spcPct val="20000"/>
                        </a:spcBef>
                        <a:spcAft>
                          <a:spcPct val="0"/>
                        </a:spcAft>
                        <a:defRPr sz="2200">
                          <a:solidFill>
                            <a:schemeClr val="tx1"/>
                          </a:solidFill>
                          <a:latin typeface="Franklin Gothic Medium" pitchFamily="34" charset="0"/>
                        </a:defRPr>
                      </a:lvl6pPr>
                      <a:lvl7pPr marL="2994025" defTabSz="1039813" fontAlgn="base">
                        <a:spcBef>
                          <a:spcPct val="20000"/>
                        </a:spcBef>
                        <a:spcAft>
                          <a:spcPct val="0"/>
                        </a:spcAft>
                        <a:defRPr sz="2200">
                          <a:solidFill>
                            <a:schemeClr val="tx1"/>
                          </a:solidFill>
                          <a:latin typeface="Franklin Gothic Medium" pitchFamily="34" charset="0"/>
                        </a:defRPr>
                      </a:lvl7pPr>
                      <a:lvl8pPr marL="3451225" defTabSz="1039813" fontAlgn="base">
                        <a:spcBef>
                          <a:spcPct val="20000"/>
                        </a:spcBef>
                        <a:spcAft>
                          <a:spcPct val="0"/>
                        </a:spcAft>
                        <a:defRPr sz="2200">
                          <a:solidFill>
                            <a:schemeClr val="tx1"/>
                          </a:solidFill>
                          <a:latin typeface="Franklin Gothic Medium" pitchFamily="34" charset="0"/>
                        </a:defRPr>
                      </a:lvl8pPr>
                      <a:lvl9pPr marL="3908425" defTabSz="1039813" fontAlgn="base">
                        <a:spcBef>
                          <a:spcPct val="20000"/>
                        </a:spcBef>
                        <a:spcAft>
                          <a:spcPct val="0"/>
                        </a:spcAft>
                        <a:defRPr sz="2200">
                          <a:solidFill>
                            <a:schemeClr val="tx1"/>
                          </a:solidFill>
                          <a:latin typeface="Franklin Gothic Medium" pitchFamily="34" charset="0"/>
                        </a:defRPr>
                      </a:lvl9pPr>
                    </a:lstStyle>
                    <a:p>
                      <a:pPr marL="0" marR="0" lvl="0" indent="0" algn="l" defTabSz="1039813" rtl="0" eaLnBrk="1" fontAlgn="base" latinLnBrk="0" hangingPunct="1">
                        <a:lnSpc>
                          <a:spcPct val="75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Franklin Gothic Medium" pitchFamily="34" charset="0"/>
                        </a:rPr>
                        <a:t>Genital herpes</a:t>
                      </a:r>
                    </a:p>
                  </a:txBody>
                  <a:tcPr marL="487684" marR="97536" marT="48769" marB="48769"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defTabSz="1039813">
                        <a:spcBef>
                          <a:spcPct val="20000"/>
                        </a:spcBef>
                        <a:defRPr sz="2200">
                          <a:solidFill>
                            <a:schemeClr val="tx1"/>
                          </a:solidFill>
                          <a:latin typeface="Franklin Gothic Medium" pitchFamily="34" charset="0"/>
                        </a:defRPr>
                      </a:lvl1pPr>
                      <a:lvl2pPr marL="520700" defTabSz="1039813">
                        <a:spcBef>
                          <a:spcPct val="20000"/>
                        </a:spcBef>
                        <a:defRPr sz="2200">
                          <a:solidFill>
                            <a:schemeClr val="tx1"/>
                          </a:solidFill>
                          <a:latin typeface="Franklin Gothic Medium" pitchFamily="34" charset="0"/>
                        </a:defRPr>
                      </a:lvl2pPr>
                      <a:lvl3pPr marL="1039813" defTabSz="1039813">
                        <a:spcBef>
                          <a:spcPct val="20000"/>
                        </a:spcBef>
                        <a:defRPr sz="2200">
                          <a:solidFill>
                            <a:schemeClr val="tx1"/>
                          </a:solidFill>
                          <a:latin typeface="Franklin Gothic Medium" pitchFamily="34" charset="0"/>
                        </a:defRPr>
                      </a:lvl3pPr>
                      <a:lvl4pPr marL="1560513" defTabSz="1039813">
                        <a:spcBef>
                          <a:spcPct val="20000"/>
                        </a:spcBef>
                        <a:defRPr sz="2200">
                          <a:solidFill>
                            <a:schemeClr val="tx1"/>
                          </a:solidFill>
                          <a:latin typeface="Franklin Gothic Medium" pitchFamily="34" charset="0"/>
                        </a:defRPr>
                      </a:lvl4pPr>
                      <a:lvl5pPr marL="2079625" defTabSz="1039813">
                        <a:spcBef>
                          <a:spcPct val="20000"/>
                        </a:spcBef>
                        <a:defRPr sz="2200">
                          <a:solidFill>
                            <a:schemeClr val="tx1"/>
                          </a:solidFill>
                          <a:latin typeface="Franklin Gothic Medium" pitchFamily="34" charset="0"/>
                        </a:defRPr>
                      </a:lvl5pPr>
                      <a:lvl6pPr marL="2536825" defTabSz="1039813" fontAlgn="base">
                        <a:spcBef>
                          <a:spcPct val="20000"/>
                        </a:spcBef>
                        <a:spcAft>
                          <a:spcPct val="0"/>
                        </a:spcAft>
                        <a:defRPr sz="2200">
                          <a:solidFill>
                            <a:schemeClr val="tx1"/>
                          </a:solidFill>
                          <a:latin typeface="Franklin Gothic Medium" pitchFamily="34" charset="0"/>
                        </a:defRPr>
                      </a:lvl6pPr>
                      <a:lvl7pPr marL="2994025" defTabSz="1039813" fontAlgn="base">
                        <a:spcBef>
                          <a:spcPct val="20000"/>
                        </a:spcBef>
                        <a:spcAft>
                          <a:spcPct val="0"/>
                        </a:spcAft>
                        <a:defRPr sz="2200">
                          <a:solidFill>
                            <a:schemeClr val="tx1"/>
                          </a:solidFill>
                          <a:latin typeface="Franklin Gothic Medium" pitchFamily="34" charset="0"/>
                        </a:defRPr>
                      </a:lvl7pPr>
                      <a:lvl8pPr marL="3451225" defTabSz="1039813" fontAlgn="base">
                        <a:spcBef>
                          <a:spcPct val="20000"/>
                        </a:spcBef>
                        <a:spcAft>
                          <a:spcPct val="0"/>
                        </a:spcAft>
                        <a:defRPr sz="2200">
                          <a:solidFill>
                            <a:schemeClr val="tx1"/>
                          </a:solidFill>
                          <a:latin typeface="Franklin Gothic Medium" pitchFamily="34" charset="0"/>
                        </a:defRPr>
                      </a:lvl8pPr>
                      <a:lvl9pPr marL="3908425" defTabSz="1039813" fontAlgn="base">
                        <a:spcBef>
                          <a:spcPct val="20000"/>
                        </a:spcBef>
                        <a:spcAft>
                          <a:spcPct val="0"/>
                        </a:spcAft>
                        <a:defRPr sz="2200">
                          <a:solidFill>
                            <a:schemeClr val="tx1"/>
                          </a:solidFill>
                          <a:latin typeface="Franklin Gothic Medium" pitchFamily="34" charset="0"/>
                        </a:defRPr>
                      </a:lvl9pPr>
                    </a:lstStyle>
                    <a:p>
                      <a:pPr marL="0" marR="0" lvl="0" indent="0" algn="l" defTabSz="1039813" rtl="0" eaLnBrk="1" fontAlgn="base" latinLnBrk="0" hangingPunct="1">
                        <a:lnSpc>
                          <a:spcPct val="75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Franklin Gothic Medium" pitchFamily="34" charset="0"/>
                        </a:rPr>
                        <a:t>Trichomoniasis</a:t>
                      </a:r>
                    </a:p>
                  </a:txBody>
                  <a:tcPr marL="487684" marR="97536" marT="48769" marB="48769" anchor="ct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782638">
                <a:tc>
                  <a:txBody>
                    <a:bodyPr/>
                    <a:lstStyle>
                      <a:lvl1pPr defTabSz="1039813">
                        <a:spcBef>
                          <a:spcPct val="20000"/>
                        </a:spcBef>
                        <a:defRPr sz="2200">
                          <a:solidFill>
                            <a:schemeClr val="tx1"/>
                          </a:solidFill>
                          <a:latin typeface="Franklin Gothic Medium" pitchFamily="34" charset="0"/>
                        </a:defRPr>
                      </a:lvl1pPr>
                      <a:lvl2pPr marL="520700" defTabSz="1039813">
                        <a:spcBef>
                          <a:spcPct val="20000"/>
                        </a:spcBef>
                        <a:defRPr sz="2200">
                          <a:solidFill>
                            <a:schemeClr val="tx1"/>
                          </a:solidFill>
                          <a:latin typeface="Franklin Gothic Medium" pitchFamily="34" charset="0"/>
                        </a:defRPr>
                      </a:lvl2pPr>
                      <a:lvl3pPr marL="1039813" defTabSz="1039813">
                        <a:spcBef>
                          <a:spcPct val="20000"/>
                        </a:spcBef>
                        <a:defRPr sz="2200">
                          <a:solidFill>
                            <a:schemeClr val="tx1"/>
                          </a:solidFill>
                          <a:latin typeface="Franklin Gothic Medium" pitchFamily="34" charset="0"/>
                        </a:defRPr>
                      </a:lvl3pPr>
                      <a:lvl4pPr marL="1560513" defTabSz="1039813">
                        <a:spcBef>
                          <a:spcPct val="20000"/>
                        </a:spcBef>
                        <a:defRPr sz="2200">
                          <a:solidFill>
                            <a:schemeClr val="tx1"/>
                          </a:solidFill>
                          <a:latin typeface="Franklin Gothic Medium" pitchFamily="34" charset="0"/>
                        </a:defRPr>
                      </a:lvl4pPr>
                      <a:lvl5pPr marL="2079625" defTabSz="1039813">
                        <a:spcBef>
                          <a:spcPct val="20000"/>
                        </a:spcBef>
                        <a:defRPr sz="2200">
                          <a:solidFill>
                            <a:schemeClr val="tx1"/>
                          </a:solidFill>
                          <a:latin typeface="Franklin Gothic Medium" pitchFamily="34" charset="0"/>
                        </a:defRPr>
                      </a:lvl5pPr>
                      <a:lvl6pPr marL="2536825" defTabSz="1039813" fontAlgn="base">
                        <a:spcBef>
                          <a:spcPct val="20000"/>
                        </a:spcBef>
                        <a:spcAft>
                          <a:spcPct val="0"/>
                        </a:spcAft>
                        <a:defRPr sz="2200">
                          <a:solidFill>
                            <a:schemeClr val="tx1"/>
                          </a:solidFill>
                          <a:latin typeface="Franklin Gothic Medium" pitchFamily="34" charset="0"/>
                        </a:defRPr>
                      </a:lvl6pPr>
                      <a:lvl7pPr marL="2994025" defTabSz="1039813" fontAlgn="base">
                        <a:spcBef>
                          <a:spcPct val="20000"/>
                        </a:spcBef>
                        <a:spcAft>
                          <a:spcPct val="0"/>
                        </a:spcAft>
                        <a:defRPr sz="2200">
                          <a:solidFill>
                            <a:schemeClr val="tx1"/>
                          </a:solidFill>
                          <a:latin typeface="Franklin Gothic Medium" pitchFamily="34" charset="0"/>
                        </a:defRPr>
                      </a:lvl7pPr>
                      <a:lvl8pPr marL="3451225" defTabSz="1039813" fontAlgn="base">
                        <a:spcBef>
                          <a:spcPct val="20000"/>
                        </a:spcBef>
                        <a:spcAft>
                          <a:spcPct val="0"/>
                        </a:spcAft>
                        <a:defRPr sz="2200">
                          <a:solidFill>
                            <a:schemeClr val="tx1"/>
                          </a:solidFill>
                          <a:latin typeface="Franklin Gothic Medium" pitchFamily="34" charset="0"/>
                        </a:defRPr>
                      </a:lvl8pPr>
                      <a:lvl9pPr marL="3908425" defTabSz="1039813" fontAlgn="base">
                        <a:spcBef>
                          <a:spcPct val="20000"/>
                        </a:spcBef>
                        <a:spcAft>
                          <a:spcPct val="0"/>
                        </a:spcAft>
                        <a:defRPr sz="2200">
                          <a:solidFill>
                            <a:schemeClr val="tx1"/>
                          </a:solidFill>
                          <a:latin typeface="Franklin Gothic Medium" pitchFamily="34" charset="0"/>
                        </a:defRPr>
                      </a:lvl9pPr>
                    </a:lstStyle>
                    <a:p>
                      <a:pPr marL="0" marR="0" lvl="0" indent="0" algn="l" defTabSz="1039813" rtl="0" eaLnBrk="1" fontAlgn="base" latinLnBrk="0" hangingPunct="1">
                        <a:lnSpc>
                          <a:spcPct val="75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Franklin Gothic Medium" pitchFamily="34" charset="0"/>
                        </a:rPr>
                        <a:t>Gonorrhea</a:t>
                      </a:r>
                    </a:p>
                  </a:txBody>
                  <a:tcPr marL="97536" marR="97536" marT="48769" marB="48769" anchor="ctr" horzOverflow="overflow">
                    <a:lnL cap="flat">
                      <a:noFill/>
                    </a:lnL>
                    <a:lnR>
                      <a:noFill/>
                    </a:lnR>
                    <a:lnT>
                      <a:noFill/>
                    </a:lnT>
                    <a:lnB>
                      <a:noFill/>
                    </a:lnB>
                    <a:lnTlToBr>
                      <a:noFill/>
                    </a:lnTlToBr>
                    <a:lnBlToTr>
                      <a:noFill/>
                    </a:lnBlToTr>
                    <a:noFill/>
                  </a:tcPr>
                </a:tc>
                <a:tc>
                  <a:txBody>
                    <a:bodyPr/>
                    <a:lstStyle>
                      <a:lvl1pPr defTabSz="1039813">
                        <a:spcBef>
                          <a:spcPct val="20000"/>
                        </a:spcBef>
                        <a:defRPr sz="2200">
                          <a:solidFill>
                            <a:schemeClr val="tx1"/>
                          </a:solidFill>
                          <a:latin typeface="Franklin Gothic Medium" pitchFamily="34" charset="0"/>
                        </a:defRPr>
                      </a:lvl1pPr>
                      <a:lvl2pPr marL="520700" defTabSz="1039813">
                        <a:spcBef>
                          <a:spcPct val="20000"/>
                        </a:spcBef>
                        <a:defRPr sz="2200">
                          <a:solidFill>
                            <a:schemeClr val="tx1"/>
                          </a:solidFill>
                          <a:latin typeface="Franklin Gothic Medium" pitchFamily="34" charset="0"/>
                        </a:defRPr>
                      </a:lvl2pPr>
                      <a:lvl3pPr marL="1039813" defTabSz="1039813">
                        <a:spcBef>
                          <a:spcPct val="20000"/>
                        </a:spcBef>
                        <a:defRPr sz="2200">
                          <a:solidFill>
                            <a:schemeClr val="tx1"/>
                          </a:solidFill>
                          <a:latin typeface="Franklin Gothic Medium" pitchFamily="34" charset="0"/>
                        </a:defRPr>
                      </a:lvl3pPr>
                      <a:lvl4pPr marL="1560513" defTabSz="1039813">
                        <a:spcBef>
                          <a:spcPct val="20000"/>
                        </a:spcBef>
                        <a:defRPr sz="2200">
                          <a:solidFill>
                            <a:schemeClr val="tx1"/>
                          </a:solidFill>
                          <a:latin typeface="Franklin Gothic Medium" pitchFamily="34" charset="0"/>
                        </a:defRPr>
                      </a:lvl4pPr>
                      <a:lvl5pPr marL="2079625" defTabSz="1039813">
                        <a:spcBef>
                          <a:spcPct val="20000"/>
                        </a:spcBef>
                        <a:defRPr sz="2200">
                          <a:solidFill>
                            <a:schemeClr val="tx1"/>
                          </a:solidFill>
                          <a:latin typeface="Franklin Gothic Medium" pitchFamily="34" charset="0"/>
                        </a:defRPr>
                      </a:lvl5pPr>
                      <a:lvl6pPr marL="2536825" defTabSz="1039813" fontAlgn="base">
                        <a:spcBef>
                          <a:spcPct val="20000"/>
                        </a:spcBef>
                        <a:spcAft>
                          <a:spcPct val="0"/>
                        </a:spcAft>
                        <a:defRPr sz="2200">
                          <a:solidFill>
                            <a:schemeClr val="tx1"/>
                          </a:solidFill>
                          <a:latin typeface="Franklin Gothic Medium" pitchFamily="34" charset="0"/>
                        </a:defRPr>
                      </a:lvl6pPr>
                      <a:lvl7pPr marL="2994025" defTabSz="1039813" fontAlgn="base">
                        <a:spcBef>
                          <a:spcPct val="20000"/>
                        </a:spcBef>
                        <a:spcAft>
                          <a:spcPct val="0"/>
                        </a:spcAft>
                        <a:defRPr sz="2200">
                          <a:solidFill>
                            <a:schemeClr val="tx1"/>
                          </a:solidFill>
                          <a:latin typeface="Franklin Gothic Medium" pitchFamily="34" charset="0"/>
                        </a:defRPr>
                      </a:lvl7pPr>
                      <a:lvl8pPr marL="3451225" defTabSz="1039813" fontAlgn="base">
                        <a:spcBef>
                          <a:spcPct val="20000"/>
                        </a:spcBef>
                        <a:spcAft>
                          <a:spcPct val="0"/>
                        </a:spcAft>
                        <a:defRPr sz="2200">
                          <a:solidFill>
                            <a:schemeClr val="tx1"/>
                          </a:solidFill>
                          <a:latin typeface="Franklin Gothic Medium" pitchFamily="34" charset="0"/>
                        </a:defRPr>
                      </a:lvl8pPr>
                      <a:lvl9pPr marL="3908425" defTabSz="1039813" fontAlgn="base">
                        <a:spcBef>
                          <a:spcPct val="20000"/>
                        </a:spcBef>
                        <a:spcAft>
                          <a:spcPct val="0"/>
                        </a:spcAft>
                        <a:defRPr sz="2200">
                          <a:solidFill>
                            <a:schemeClr val="tx1"/>
                          </a:solidFill>
                          <a:latin typeface="Franklin Gothic Medium" pitchFamily="34" charset="0"/>
                        </a:defRPr>
                      </a:lvl9pPr>
                    </a:lstStyle>
                    <a:p>
                      <a:pPr marL="0" marR="0" lvl="0" indent="0" algn="l" defTabSz="1039813" rtl="0" eaLnBrk="1" fontAlgn="base" latinLnBrk="0" hangingPunct="1">
                        <a:lnSpc>
                          <a:spcPct val="75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Franklin Gothic Medium" pitchFamily="34" charset="0"/>
                        </a:rPr>
                        <a:t>Human papillomavirus (HPV)</a:t>
                      </a:r>
                    </a:p>
                  </a:txBody>
                  <a:tcPr marL="487684" marR="97536" marT="48769" marB="48769" anchor="ctr" horzOverflow="overflow">
                    <a:lnL>
                      <a:noFill/>
                    </a:lnL>
                    <a:lnR>
                      <a:noFill/>
                    </a:lnR>
                    <a:lnT>
                      <a:noFill/>
                    </a:lnT>
                    <a:lnB>
                      <a:noFill/>
                    </a:lnB>
                    <a:lnTlToBr>
                      <a:noFill/>
                    </a:lnTlToBr>
                    <a:lnBlToTr>
                      <a:noFill/>
                    </a:lnBlToTr>
                    <a:noFill/>
                  </a:tcPr>
                </a:tc>
                <a:tc>
                  <a:txBody>
                    <a:bodyPr/>
                    <a:lstStyle>
                      <a:lvl1pPr defTabSz="1039813">
                        <a:spcBef>
                          <a:spcPct val="20000"/>
                        </a:spcBef>
                        <a:defRPr sz="2200">
                          <a:solidFill>
                            <a:schemeClr val="tx1"/>
                          </a:solidFill>
                          <a:latin typeface="Franklin Gothic Medium" pitchFamily="34" charset="0"/>
                        </a:defRPr>
                      </a:lvl1pPr>
                      <a:lvl2pPr marL="520700" defTabSz="1039813">
                        <a:spcBef>
                          <a:spcPct val="20000"/>
                        </a:spcBef>
                        <a:defRPr sz="2200">
                          <a:solidFill>
                            <a:schemeClr val="tx1"/>
                          </a:solidFill>
                          <a:latin typeface="Franklin Gothic Medium" pitchFamily="34" charset="0"/>
                        </a:defRPr>
                      </a:lvl2pPr>
                      <a:lvl3pPr marL="1039813" defTabSz="1039813">
                        <a:spcBef>
                          <a:spcPct val="20000"/>
                        </a:spcBef>
                        <a:defRPr sz="2200">
                          <a:solidFill>
                            <a:schemeClr val="tx1"/>
                          </a:solidFill>
                          <a:latin typeface="Franklin Gothic Medium" pitchFamily="34" charset="0"/>
                        </a:defRPr>
                      </a:lvl3pPr>
                      <a:lvl4pPr marL="1560513" defTabSz="1039813">
                        <a:spcBef>
                          <a:spcPct val="20000"/>
                        </a:spcBef>
                        <a:defRPr sz="2200">
                          <a:solidFill>
                            <a:schemeClr val="tx1"/>
                          </a:solidFill>
                          <a:latin typeface="Franklin Gothic Medium" pitchFamily="34" charset="0"/>
                        </a:defRPr>
                      </a:lvl4pPr>
                      <a:lvl5pPr marL="2079625" defTabSz="1039813">
                        <a:spcBef>
                          <a:spcPct val="20000"/>
                        </a:spcBef>
                        <a:defRPr sz="2200">
                          <a:solidFill>
                            <a:schemeClr val="tx1"/>
                          </a:solidFill>
                          <a:latin typeface="Franklin Gothic Medium" pitchFamily="34" charset="0"/>
                        </a:defRPr>
                      </a:lvl5pPr>
                      <a:lvl6pPr marL="2536825" defTabSz="1039813" fontAlgn="base">
                        <a:spcBef>
                          <a:spcPct val="20000"/>
                        </a:spcBef>
                        <a:spcAft>
                          <a:spcPct val="0"/>
                        </a:spcAft>
                        <a:defRPr sz="2200">
                          <a:solidFill>
                            <a:schemeClr val="tx1"/>
                          </a:solidFill>
                          <a:latin typeface="Franklin Gothic Medium" pitchFamily="34" charset="0"/>
                        </a:defRPr>
                      </a:lvl6pPr>
                      <a:lvl7pPr marL="2994025" defTabSz="1039813" fontAlgn="base">
                        <a:spcBef>
                          <a:spcPct val="20000"/>
                        </a:spcBef>
                        <a:spcAft>
                          <a:spcPct val="0"/>
                        </a:spcAft>
                        <a:defRPr sz="2200">
                          <a:solidFill>
                            <a:schemeClr val="tx1"/>
                          </a:solidFill>
                          <a:latin typeface="Franklin Gothic Medium" pitchFamily="34" charset="0"/>
                        </a:defRPr>
                      </a:lvl7pPr>
                      <a:lvl8pPr marL="3451225" defTabSz="1039813" fontAlgn="base">
                        <a:spcBef>
                          <a:spcPct val="20000"/>
                        </a:spcBef>
                        <a:spcAft>
                          <a:spcPct val="0"/>
                        </a:spcAft>
                        <a:defRPr sz="2200">
                          <a:solidFill>
                            <a:schemeClr val="tx1"/>
                          </a:solidFill>
                          <a:latin typeface="Franklin Gothic Medium" pitchFamily="34" charset="0"/>
                        </a:defRPr>
                      </a:lvl8pPr>
                      <a:lvl9pPr marL="3908425" defTabSz="1039813" fontAlgn="base">
                        <a:spcBef>
                          <a:spcPct val="20000"/>
                        </a:spcBef>
                        <a:spcAft>
                          <a:spcPct val="0"/>
                        </a:spcAft>
                        <a:defRPr sz="2200">
                          <a:solidFill>
                            <a:schemeClr val="tx1"/>
                          </a:solidFill>
                          <a:latin typeface="Franklin Gothic Medium" pitchFamily="34" charset="0"/>
                        </a:defRPr>
                      </a:lvl9pPr>
                    </a:lstStyle>
                    <a:p>
                      <a:pPr marL="0" marR="0" lvl="0" indent="0" algn="l" defTabSz="1039813" rtl="0" eaLnBrk="1" fontAlgn="base" latinLnBrk="0" hangingPunct="1">
                        <a:lnSpc>
                          <a:spcPct val="75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Franklin Gothic Medium" pitchFamily="34" charset="0"/>
                      </a:endParaRPr>
                    </a:p>
                  </a:txBody>
                  <a:tcPr marL="487684" marR="97536" marT="48769" marB="48769" anchor="ctr" horzOverflow="overflow">
                    <a:lnL>
                      <a:noFill/>
                    </a:lnL>
                    <a:lnR cap="flat">
                      <a:noFill/>
                    </a:lnR>
                    <a:lnT>
                      <a:noFill/>
                    </a:lnT>
                    <a:lnB>
                      <a:noFill/>
                    </a:lnB>
                    <a:lnTlToBr>
                      <a:noFill/>
                    </a:lnTlToBr>
                    <a:lnBlToTr>
                      <a:noFill/>
                    </a:lnBlToTr>
                    <a:noFill/>
                  </a:tcPr>
                </a:tc>
              </a:tr>
              <a:tr h="584200">
                <a:tc>
                  <a:txBody>
                    <a:bodyPr/>
                    <a:lstStyle>
                      <a:lvl1pPr defTabSz="1039813">
                        <a:spcBef>
                          <a:spcPct val="20000"/>
                        </a:spcBef>
                        <a:defRPr sz="2200">
                          <a:solidFill>
                            <a:schemeClr val="tx1"/>
                          </a:solidFill>
                          <a:latin typeface="Franklin Gothic Medium" pitchFamily="34" charset="0"/>
                        </a:defRPr>
                      </a:lvl1pPr>
                      <a:lvl2pPr marL="520700" defTabSz="1039813">
                        <a:spcBef>
                          <a:spcPct val="20000"/>
                        </a:spcBef>
                        <a:defRPr sz="2200">
                          <a:solidFill>
                            <a:schemeClr val="tx1"/>
                          </a:solidFill>
                          <a:latin typeface="Franklin Gothic Medium" pitchFamily="34" charset="0"/>
                        </a:defRPr>
                      </a:lvl2pPr>
                      <a:lvl3pPr marL="1039813" defTabSz="1039813">
                        <a:spcBef>
                          <a:spcPct val="20000"/>
                        </a:spcBef>
                        <a:defRPr sz="2200">
                          <a:solidFill>
                            <a:schemeClr val="tx1"/>
                          </a:solidFill>
                          <a:latin typeface="Franklin Gothic Medium" pitchFamily="34" charset="0"/>
                        </a:defRPr>
                      </a:lvl3pPr>
                      <a:lvl4pPr marL="1560513" defTabSz="1039813">
                        <a:spcBef>
                          <a:spcPct val="20000"/>
                        </a:spcBef>
                        <a:defRPr sz="2200">
                          <a:solidFill>
                            <a:schemeClr val="tx1"/>
                          </a:solidFill>
                          <a:latin typeface="Franklin Gothic Medium" pitchFamily="34" charset="0"/>
                        </a:defRPr>
                      </a:lvl4pPr>
                      <a:lvl5pPr marL="2079625" defTabSz="1039813">
                        <a:spcBef>
                          <a:spcPct val="20000"/>
                        </a:spcBef>
                        <a:defRPr sz="2200">
                          <a:solidFill>
                            <a:schemeClr val="tx1"/>
                          </a:solidFill>
                          <a:latin typeface="Franklin Gothic Medium" pitchFamily="34" charset="0"/>
                        </a:defRPr>
                      </a:lvl5pPr>
                      <a:lvl6pPr marL="2536825" defTabSz="1039813" fontAlgn="base">
                        <a:spcBef>
                          <a:spcPct val="20000"/>
                        </a:spcBef>
                        <a:spcAft>
                          <a:spcPct val="0"/>
                        </a:spcAft>
                        <a:defRPr sz="2200">
                          <a:solidFill>
                            <a:schemeClr val="tx1"/>
                          </a:solidFill>
                          <a:latin typeface="Franklin Gothic Medium" pitchFamily="34" charset="0"/>
                        </a:defRPr>
                      </a:lvl6pPr>
                      <a:lvl7pPr marL="2994025" defTabSz="1039813" fontAlgn="base">
                        <a:spcBef>
                          <a:spcPct val="20000"/>
                        </a:spcBef>
                        <a:spcAft>
                          <a:spcPct val="0"/>
                        </a:spcAft>
                        <a:defRPr sz="2200">
                          <a:solidFill>
                            <a:schemeClr val="tx1"/>
                          </a:solidFill>
                          <a:latin typeface="Franklin Gothic Medium" pitchFamily="34" charset="0"/>
                        </a:defRPr>
                      </a:lvl7pPr>
                      <a:lvl8pPr marL="3451225" defTabSz="1039813" fontAlgn="base">
                        <a:spcBef>
                          <a:spcPct val="20000"/>
                        </a:spcBef>
                        <a:spcAft>
                          <a:spcPct val="0"/>
                        </a:spcAft>
                        <a:defRPr sz="2200">
                          <a:solidFill>
                            <a:schemeClr val="tx1"/>
                          </a:solidFill>
                          <a:latin typeface="Franklin Gothic Medium" pitchFamily="34" charset="0"/>
                        </a:defRPr>
                      </a:lvl8pPr>
                      <a:lvl9pPr marL="3908425" defTabSz="1039813" fontAlgn="base">
                        <a:spcBef>
                          <a:spcPct val="20000"/>
                        </a:spcBef>
                        <a:spcAft>
                          <a:spcPct val="0"/>
                        </a:spcAft>
                        <a:defRPr sz="2200">
                          <a:solidFill>
                            <a:schemeClr val="tx1"/>
                          </a:solidFill>
                          <a:latin typeface="Franklin Gothic Medium" pitchFamily="34" charset="0"/>
                        </a:defRPr>
                      </a:lvl9pPr>
                    </a:lstStyle>
                    <a:p>
                      <a:pPr marL="0" marR="0" lvl="0" indent="0" algn="l" defTabSz="1039813" rtl="0" eaLnBrk="1" fontAlgn="base" latinLnBrk="0" hangingPunct="1">
                        <a:lnSpc>
                          <a:spcPct val="75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Franklin Gothic Medium" pitchFamily="34" charset="0"/>
                        </a:rPr>
                        <a:t>Syphilis</a:t>
                      </a:r>
                    </a:p>
                  </a:txBody>
                  <a:tcPr marL="97536" marR="97536" marT="48769" marB="48769" anchor="ctr" horzOverflow="overflow">
                    <a:lnL cap="flat">
                      <a:noFill/>
                    </a:lnL>
                    <a:lnR>
                      <a:noFill/>
                    </a:lnR>
                    <a:lnT>
                      <a:noFill/>
                    </a:lnT>
                    <a:lnB>
                      <a:noFill/>
                    </a:lnB>
                    <a:lnTlToBr>
                      <a:noFill/>
                    </a:lnTlToBr>
                    <a:lnBlToTr>
                      <a:noFill/>
                    </a:lnBlToTr>
                    <a:noFill/>
                  </a:tcPr>
                </a:tc>
                <a:tc>
                  <a:txBody>
                    <a:bodyPr/>
                    <a:lstStyle>
                      <a:lvl1pPr defTabSz="1039813">
                        <a:spcBef>
                          <a:spcPct val="20000"/>
                        </a:spcBef>
                        <a:defRPr sz="2200">
                          <a:solidFill>
                            <a:schemeClr val="tx1"/>
                          </a:solidFill>
                          <a:latin typeface="Franklin Gothic Medium" pitchFamily="34" charset="0"/>
                        </a:defRPr>
                      </a:lvl1pPr>
                      <a:lvl2pPr marL="520700" defTabSz="1039813">
                        <a:spcBef>
                          <a:spcPct val="20000"/>
                        </a:spcBef>
                        <a:defRPr sz="2200">
                          <a:solidFill>
                            <a:schemeClr val="tx1"/>
                          </a:solidFill>
                          <a:latin typeface="Franklin Gothic Medium" pitchFamily="34" charset="0"/>
                        </a:defRPr>
                      </a:lvl2pPr>
                      <a:lvl3pPr marL="1039813" defTabSz="1039813">
                        <a:spcBef>
                          <a:spcPct val="20000"/>
                        </a:spcBef>
                        <a:defRPr sz="2200">
                          <a:solidFill>
                            <a:schemeClr val="tx1"/>
                          </a:solidFill>
                          <a:latin typeface="Franklin Gothic Medium" pitchFamily="34" charset="0"/>
                        </a:defRPr>
                      </a:lvl3pPr>
                      <a:lvl4pPr marL="1560513" defTabSz="1039813">
                        <a:spcBef>
                          <a:spcPct val="20000"/>
                        </a:spcBef>
                        <a:defRPr sz="2200">
                          <a:solidFill>
                            <a:schemeClr val="tx1"/>
                          </a:solidFill>
                          <a:latin typeface="Franklin Gothic Medium" pitchFamily="34" charset="0"/>
                        </a:defRPr>
                      </a:lvl4pPr>
                      <a:lvl5pPr marL="2079625" defTabSz="1039813">
                        <a:spcBef>
                          <a:spcPct val="20000"/>
                        </a:spcBef>
                        <a:defRPr sz="2200">
                          <a:solidFill>
                            <a:schemeClr val="tx1"/>
                          </a:solidFill>
                          <a:latin typeface="Franklin Gothic Medium" pitchFamily="34" charset="0"/>
                        </a:defRPr>
                      </a:lvl5pPr>
                      <a:lvl6pPr marL="2536825" defTabSz="1039813" fontAlgn="base">
                        <a:spcBef>
                          <a:spcPct val="20000"/>
                        </a:spcBef>
                        <a:spcAft>
                          <a:spcPct val="0"/>
                        </a:spcAft>
                        <a:defRPr sz="2200">
                          <a:solidFill>
                            <a:schemeClr val="tx1"/>
                          </a:solidFill>
                          <a:latin typeface="Franklin Gothic Medium" pitchFamily="34" charset="0"/>
                        </a:defRPr>
                      </a:lvl6pPr>
                      <a:lvl7pPr marL="2994025" defTabSz="1039813" fontAlgn="base">
                        <a:spcBef>
                          <a:spcPct val="20000"/>
                        </a:spcBef>
                        <a:spcAft>
                          <a:spcPct val="0"/>
                        </a:spcAft>
                        <a:defRPr sz="2200">
                          <a:solidFill>
                            <a:schemeClr val="tx1"/>
                          </a:solidFill>
                          <a:latin typeface="Franklin Gothic Medium" pitchFamily="34" charset="0"/>
                        </a:defRPr>
                      </a:lvl7pPr>
                      <a:lvl8pPr marL="3451225" defTabSz="1039813" fontAlgn="base">
                        <a:spcBef>
                          <a:spcPct val="20000"/>
                        </a:spcBef>
                        <a:spcAft>
                          <a:spcPct val="0"/>
                        </a:spcAft>
                        <a:defRPr sz="2200">
                          <a:solidFill>
                            <a:schemeClr val="tx1"/>
                          </a:solidFill>
                          <a:latin typeface="Franklin Gothic Medium" pitchFamily="34" charset="0"/>
                        </a:defRPr>
                      </a:lvl8pPr>
                      <a:lvl9pPr marL="3908425" defTabSz="1039813" fontAlgn="base">
                        <a:spcBef>
                          <a:spcPct val="20000"/>
                        </a:spcBef>
                        <a:spcAft>
                          <a:spcPct val="0"/>
                        </a:spcAft>
                        <a:defRPr sz="2200">
                          <a:solidFill>
                            <a:schemeClr val="tx1"/>
                          </a:solidFill>
                          <a:latin typeface="Franklin Gothic Medium" pitchFamily="34" charset="0"/>
                        </a:defRPr>
                      </a:lvl9pPr>
                    </a:lstStyle>
                    <a:p>
                      <a:pPr marL="0" marR="0" lvl="0" indent="0" algn="l" defTabSz="1039813" rtl="0" eaLnBrk="1" fontAlgn="base" latinLnBrk="0" hangingPunct="1">
                        <a:lnSpc>
                          <a:spcPct val="75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Franklin Gothic Medium" pitchFamily="34" charset="0"/>
                        </a:rPr>
                        <a:t>Hepatitis (B&amp;C)</a:t>
                      </a:r>
                    </a:p>
                  </a:txBody>
                  <a:tcPr marL="487684" marR="97536" marT="48769" marB="48769" anchor="ctr" horzOverflow="overflow">
                    <a:lnL>
                      <a:noFill/>
                    </a:lnL>
                    <a:lnR>
                      <a:noFill/>
                    </a:lnR>
                    <a:lnT>
                      <a:noFill/>
                    </a:lnT>
                    <a:lnB>
                      <a:noFill/>
                    </a:lnB>
                    <a:lnTlToBr>
                      <a:noFill/>
                    </a:lnTlToBr>
                    <a:lnBlToTr>
                      <a:noFill/>
                    </a:lnBlToTr>
                    <a:noFill/>
                  </a:tcPr>
                </a:tc>
                <a:tc>
                  <a:txBody>
                    <a:bodyPr/>
                    <a:lstStyle>
                      <a:lvl1pPr defTabSz="1039813">
                        <a:spcBef>
                          <a:spcPct val="20000"/>
                        </a:spcBef>
                        <a:defRPr sz="2200">
                          <a:solidFill>
                            <a:schemeClr val="tx1"/>
                          </a:solidFill>
                          <a:latin typeface="Franklin Gothic Medium" pitchFamily="34" charset="0"/>
                        </a:defRPr>
                      </a:lvl1pPr>
                      <a:lvl2pPr marL="520700" defTabSz="1039813">
                        <a:spcBef>
                          <a:spcPct val="20000"/>
                        </a:spcBef>
                        <a:defRPr sz="2200">
                          <a:solidFill>
                            <a:schemeClr val="tx1"/>
                          </a:solidFill>
                          <a:latin typeface="Franklin Gothic Medium" pitchFamily="34" charset="0"/>
                        </a:defRPr>
                      </a:lvl2pPr>
                      <a:lvl3pPr marL="1039813" defTabSz="1039813">
                        <a:spcBef>
                          <a:spcPct val="20000"/>
                        </a:spcBef>
                        <a:defRPr sz="2200">
                          <a:solidFill>
                            <a:schemeClr val="tx1"/>
                          </a:solidFill>
                          <a:latin typeface="Franklin Gothic Medium" pitchFamily="34" charset="0"/>
                        </a:defRPr>
                      </a:lvl3pPr>
                      <a:lvl4pPr marL="1560513" defTabSz="1039813">
                        <a:spcBef>
                          <a:spcPct val="20000"/>
                        </a:spcBef>
                        <a:defRPr sz="2200">
                          <a:solidFill>
                            <a:schemeClr val="tx1"/>
                          </a:solidFill>
                          <a:latin typeface="Franklin Gothic Medium" pitchFamily="34" charset="0"/>
                        </a:defRPr>
                      </a:lvl4pPr>
                      <a:lvl5pPr marL="2079625" defTabSz="1039813">
                        <a:spcBef>
                          <a:spcPct val="20000"/>
                        </a:spcBef>
                        <a:defRPr sz="2200">
                          <a:solidFill>
                            <a:schemeClr val="tx1"/>
                          </a:solidFill>
                          <a:latin typeface="Franklin Gothic Medium" pitchFamily="34" charset="0"/>
                        </a:defRPr>
                      </a:lvl5pPr>
                      <a:lvl6pPr marL="2536825" defTabSz="1039813" fontAlgn="base">
                        <a:spcBef>
                          <a:spcPct val="20000"/>
                        </a:spcBef>
                        <a:spcAft>
                          <a:spcPct val="0"/>
                        </a:spcAft>
                        <a:defRPr sz="2200">
                          <a:solidFill>
                            <a:schemeClr val="tx1"/>
                          </a:solidFill>
                          <a:latin typeface="Franklin Gothic Medium" pitchFamily="34" charset="0"/>
                        </a:defRPr>
                      </a:lvl6pPr>
                      <a:lvl7pPr marL="2994025" defTabSz="1039813" fontAlgn="base">
                        <a:spcBef>
                          <a:spcPct val="20000"/>
                        </a:spcBef>
                        <a:spcAft>
                          <a:spcPct val="0"/>
                        </a:spcAft>
                        <a:defRPr sz="2200">
                          <a:solidFill>
                            <a:schemeClr val="tx1"/>
                          </a:solidFill>
                          <a:latin typeface="Franklin Gothic Medium" pitchFamily="34" charset="0"/>
                        </a:defRPr>
                      </a:lvl7pPr>
                      <a:lvl8pPr marL="3451225" defTabSz="1039813" fontAlgn="base">
                        <a:spcBef>
                          <a:spcPct val="20000"/>
                        </a:spcBef>
                        <a:spcAft>
                          <a:spcPct val="0"/>
                        </a:spcAft>
                        <a:defRPr sz="2200">
                          <a:solidFill>
                            <a:schemeClr val="tx1"/>
                          </a:solidFill>
                          <a:latin typeface="Franklin Gothic Medium" pitchFamily="34" charset="0"/>
                        </a:defRPr>
                      </a:lvl8pPr>
                      <a:lvl9pPr marL="3908425" defTabSz="1039813" fontAlgn="base">
                        <a:spcBef>
                          <a:spcPct val="20000"/>
                        </a:spcBef>
                        <a:spcAft>
                          <a:spcPct val="0"/>
                        </a:spcAft>
                        <a:defRPr sz="2200">
                          <a:solidFill>
                            <a:schemeClr val="tx1"/>
                          </a:solidFill>
                          <a:latin typeface="Franklin Gothic Medium" pitchFamily="34" charset="0"/>
                        </a:defRPr>
                      </a:lvl9pPr>
                    </a:lstStyle>
                    <a:p>
                      <a:pPr marL="0" marR="0" lvl="0" indent="0" algn="l" defTabSz="1039813" rtl="0" eaLnBrk="1" fontAlgn="base" latinLnBrk="0" hangingPunct="1">
                        <a:lnSpc>
                          <a:spcPct val="75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Franklin Gothic Medium" pitchFamily="34" charset="0"/>
                      </a:endParaRPr>
                    </a:p>
                  </a:txBody>
                  <a:tcPr marL="487684" marR="97536" marT="48769" marB="48769" anchor="ctr" horzOverflow="overflow">
                    <a:lnL>
                      <a:noFill/>
                    </a:lnL>
                    <a:lnR cap="flat">
                      <a:noFill/>
                    </a:lnR>
                    <a:lnT>
                      <a:noFill/>
                    </a:lnT>
                    <a:lnB>
                      <a:noFill/>
                    </a:lnB>
                    <a:lnTlToBr>
                      <a:noFill/>
                    </a:lnTlToBr>
                    <a:lnBlToTr>
                      <a:noFill/>
                    </a:lnBlToTr>
                    <a:noFill/>
                  </a:tcPr>
                </a:tc>
              </a:tr>
              <a:tr h="614363">
                <a:tc>
                  <a:txBody>
                    <a:bodyPr/>
                    <a:lstStyle>
                      <a:lvl1pPr defTabSz="1039813">
                        <a:spcBef>
                          <a:spcPct val="20000"/>
                        </a:spcBef>
                        <a:defRPr sz="2200">
                          <a:solidFill>
                            <a:schemeClr val="tx1"/>
                          </a:solidFill>
                          <a:latin typeface="Franklin Gothic Medium" pitchFamily="34" charset="0"/>
                        </a:defRPr>
                      </a:lvl1pPr>
                      <a:lvl2pPr marL="520700" defTabSz="1039813">
                        <a:spcBef>
                          <a:spcPct val="20000"/>
                        </a:spcBef>
                        <a:defRPr sz="2200">
                          <a:solidFill>
                            <a:schemeClr val="tx1"/>
                          </a:solidFill>
                          <a:latin typeface="Franklin Gothic Medium" pitchFamily="34" charset="0"/>
                        </a:defRPr>
                      </a:lvl2pPr>
                      <a:lvl3pPr marL="1039813" defTabSz="1039813">
                        <a:spcBef>
                          <a:spcPct val="20000"/>
                        </a:spcBef>
                        <a:defRPr sz="2200">
                          <a:solidFill>
                            <a:schemeClr val="tx1"/>
                          </a:solidFill>
                          <a:latin typeface="Franklin Gothic Medium" pitchFamily="34" charset="0"/>
                        </a:defRPr>
                      </a:lvl3pPr>
                      <a:lvl4pPr marL="1560513" defTabSz="1039813">
                        <a:spcBef>
                          <a:spcPct val="20000"/>
                        </a:spcBef>
                        <a:defRPr sz="2200">
                          <a:solidFill>
                            <a:schemeClr val="tx1"/>
                          </a:solidFill>
                          <a:latin typeface="Franklin Gothic Medium" pitchFamily="34" charset="0"/>
                        </a:defRPr>
                      </a:lvl4pPr>
                      <a:lvl5pPr marL="2079625" defTabSz="1039813">
                        <a:spcBef>
                          <a:spcPct val="20000"/>
                        </a:spcBef>
                        <a:defRPr sz="2200">
                          <a:solidFill>
                            <a:schemeClr val="tx1"/>
                          </a:solidFill>
                          <a:latin typeface="Franklin Gothic Medium" pitchFamily="34" charset="0"/>
                        </a:defRPr>
                      </a:lvl5pPr>
                      <a:lvl6pPr marL="2536825" defTabSz="1039813" fontAlgn="base">
                        <a:spcBef>
                          <a:spcPct val="20000"/>
                        </a:spcBef>
                        <a:spcAft>
                          <a:spcPct val="0"/>
                        </a:spcAft>
                        <a:defRPr sz="2200">
                          <a:solidFill>
                            <a:schemeClr val="tx1"/>
                          </a:solidFill>
                          <a:latin typeface="Franklin Gothic Medium" pitchFamily="34" charset="0"/>
                        </a:defRPr>
                      </a:lvl6pPr>
                      <a:lvl7pPr marL="2994025" defTabSz="1039813" fontAlgn="base">
                        <a:spcBef>
                          <a:spcPct val="20000"/>
                        </a:spcBef>
                        <a:spcAft>
                          <a:spcPct val="0"/>
                        </a:spcAft>
                        <a:defRPr sz="2200">
                          <a:solidFill>
                            <a:schemeClr val="tx1"/>
                          </a:solidFill>
                          <a:latin typeface="Franklin Gothic Medium" pitchFamily="34" charset="0"/>
                        </a:defRPr>
                      </a:lvl7pPr>
                      <a:lvl8pPr marL="3451225" defTabSz="1039813" fontAlgn="base">
                        <a:spcBef>
                          <a:spcPct val="20000"/>
                        </a:spcBef>
                        <a:spcAft>
                          <a:spcPct val="0"/>
                        </a:spcAft>
                        <a:defRPr sz="2200">
                          <a:solidFill>
                            <a:schemeClr val="tx1"/>
                          </a:solidFill>
                          <a:latin typeface="Franklin Gothic Medium" pitchFamily="34" charset="0"/>
                        </a:defRPr>
                      </a:lvl8pPr>
                      <a:lvl9pPr marL="3908425" defTabSz="1039813" fontAlgn="base">
                        <a:spcBef>
                          <a:spcPct val="20000"/>
                        </a:spcBef>
                        <a:spcAft>
                          <a:spcPct val="0"/>
                        </a:spcAft>
                        <a:defRPr sz="2200">
                          <a:solidFill>
                            <a:schemeClr val="tx1"/>
                          </a:solidFill>
                          <a:latin typeface="Franklin Gothic Medium" pitchFamily="34" charset="0"/>
                        </a:defRPr>
                      </a:lvl9pPr>
                    </a:lstStyle>
                    <a:p>
                      <a:pPr marL="0" marR="0" lvl="0" indent="0" algn="l" defTabSz="1039813" rtl="0" eaLnBrk="1" fontAlgn="base" latinLnBrk="0" hangingPunct="1">
                        <a:lnSpc>
                          <a:spcPct val="75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Franklin Gothic Medium" pitchFamily="34" charset="0"/>
                      </a:endParaRPr>
                    </a:p>
                  </a:txBody>
                  <a:tcPr marL="97536" marR="97536" marT="48769" marB="48769" anchor="ctr" horzOverflow="overflow">
                    <a:lnL cap="flat">
                      <a:noFill/>
                    </a:lnL>
                    <a:lnR>
                      <a:noFill/>
                    </a:lnR>
                    <a:lnT>
                      <a:noFill/>
                    </a:lnT>
                    <a:lnB cap="flat">
                      <a:noFill/>
                    </a:lnB>
                    <a:lnTlToBr>
                      <a:noFill/>
                    </a:lnTlToBr>
                    <a:lnBlToTr>
                      <a:noFill/>
                    </a:lnBlToTr>
                    <a:noFill/>
                  </a:tcPr>
                </a:tc>
                <a:tc>
                  <a:txBody>
                    <a:bodyPr/>
                    <a:lstStyle>
                      <a:lvl1pPr defTabSz="1039813">
                        <a:spcBef>
                          <a:spcPct val="20000"/>
                        </a:spcBef>
                        <a:defRPr sz="2200">
                          <a:solidFill>
                            <a:schemeClr val="tx1"/>
                          </a:solidFill>
                          <a:latin typeface="Franklin Gothic Medium" pitchFamily="34" charset="0"/>
                        </a:defRPr>
                      </a:lvl1pPr>
                      <a:lvl2pPr marL="520700" defTabSz="1039813">
                        <a:spcBef>
                          <a:spcPct val="20000"/>
                        </a:spcBef>
                        <a:defRPr sz="2200">
                          <a:solidFill>
                            <a:schemeClr val="tx1"/>
                          </a:solidFill>
                          <a:latin typeface="Franklin Gothic Medium" pitchFamily="34" charset="0"/>
                        </a:defRPr>
                      </a:lvl2pPr>
                      <a:lvl3pPr marL="1039813" defTabSz="1039813">
                        <a:spcBef>
                          <a:spcPct val="20000"/>
                        </a:spcBef>
                        <a:defRPr sz="2200">
                          <a:solidFill>
                            <a:schemeClr val="tx1"/>
                          </a:solidFill>
                          <a:latin typeface="Franklin Gothic Medium" pitchFamily="34" charset="0"/>
                        </a:defRPr>
                      </a:lvl3pPr>
                      <a:lvl4pPr marL="1560513" defTabSz="1039813">
                        <a:spcBef>
                          <a:spcPct val="20000"/>
                        </a:spcBef>
                        <a:defRPr sz="2200">
                          <a:solidFill>
                            <a:schemeClr val="tx1"/>
                          </a:solidFill>
                          <a:latin typeface="Franklin Gothic Medium" pitchFamily="34" charset="0"/>
                        </a:defRPr>
                      </a:lvl4pPr>
                      <a:lvl5pPr marL="2079625" defTabSz="1039813">
                        <a:spcBef>
                          <a:spcPct val="20000"/>
                        </a:spcBef>
                        <a:defRPr sz="2200">
                          <a:solidFill>
                            <a:schemeClr val="tx1"/>
                          </a:solidFill>
                          <a:latin typeface="Franklin Gothic Medium" pitchFamily="34" charset="0"/>
                        </a:defRPr>
                      </a:lvl5pPr>
                      <a:lvl6pPr marL="2536825" defTabSz="1039813" fontAlgn="base">
                        <a:spcBef>
                          <a:spcPct val="20000"/>
                        </a:spcBef>
                        <a:spcAft>
                          <a:spcPct val="0"/>
                        </a:spcAft>
                        <a:defRPr sz="2200">
                          <a:solidFill>
                            <a:schemeClr val="tx1"/>
                          </a:solidFill>
                          <a:latin typeface="Franklin Gothic Medium" pitchFamily="34" charset="0"/>
                        </a:defRPr>
                      </a:lvl6pPr>
                      <a:lvl7pPr marL="2994025" defTabSz="1039813" fontAlgn="base">
                        <a:spcBef>
                          <a:spcPct val="20000"/>
                        </a:spcBef>
                        <a:spcAft>
                          <a:spcPct val="0"/>
                        </a:spcAft>
                        <a:defRPr sz="2200">
                          <a:solidFill>
                            <a:schemeClr val="tx1"/>
                          </a:solidFill>
                          <a:latin typeface="Franklin Gothic Medium" pitchFamily="34" charset="0"/>
                        </a:defRPr>
                      </a:lvl7pPr>
                      <a:lvl8pPr marL="3451225" defTabSz="1039813" fontAlgn="base">
                        <a:spcBef>
                          <a:spcPct val="20000"/>
                        </a:spcBef>
                        <a:spcAft>
                          <a:spcPct val="0"/>
                        </a:spcAft>
                        <a:defRPr sz="2200">
                          <a:solidFill>
                            <a:schemeClr val="tx1"/>
                          </a:solidFill>
                          <a:latin typeface="Franklin Gothic Medium" pitchFamily="34" charset="0"/>
                        </a:defRPr>
                      </a:lvl8pPr>
                      <a:lvl9pPr marL="3908425" defTabSz="1039813" fontAlgn="base">
                        <a:spcBef>
                          <a:spcPct val="20000"/>
                        </a:spcBef>
                        <a:spcAft>
                          <a:spcPct val="0"/>
                        </a:spcAft>
                        <a:defRPr sz="2200">
                          <a:solidFill>
                            <a:schemeClr val="tx1"/>
                          </a:solidFill>
                          <a:latin typeface="Franklin Gothic Medium" pitchFamily="34" charset="0"/>
                        </a:defRPr>
                      </a:lvl9pPr>
                    </a:lstStyle>
                    <a:p>
                      <a:pPr marL="0" marR="0" lvl="0" indent="0" algn="l" defTabSz="1039813" rtl="0" eaLnBrk="1" fontAlgn="base" latinLnBrk="0" hangingPunct="1">
                        <a:lnSpc>
                          <a:spcPct val="75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Franklin Gothic Medium" pitchFamily="34" charset="0"/>
                        </a:rPr>
                        <a:t>HIV/AIDS</a:t>
                      </a:r>
                    </a:p>
                  </a:txBody>
                  <a:tcPr marL="487684" marR="97536" marT="48769" marB="48769" anchor="ctr" horzOverflow="overflow">
                    <a:lnL>
                      <a:noFill/>
                    </a:lnL>
                    <a:lnR>
                      <a:noFill/>
                    </a:lnR>
                    <a:lnT>
                      <a:noFill/>
                    </a:lnT>
                    <a:lnB cap="flat">
                      <a:noFill/>
                    </a:lnB>
                    <a:lnTlToBr>
                      <a:noFill/>
                    </a:lnTlToBr>
                    <a:lnBlToTr>
                      <a:noFill/>
                    </a:lnBlToTr>
                    <a:noFill/>
                  </a:tcPr>
                </a:tc>
                <a:tc>
                  <a:txBody>
                    <a:bodyPr/>
                    <a:lstStyle>
                      <a:lvl1pPr defTabSz="1039813">
                        <a:spcBef>
                          <a:spcPct val="20000"/>
                        </a:spcBef>
                        <a:defRPr sz="2200">
                          <a:solidFill>
                            <a:schemeClr val="tx1"/>
                          </a:solidFill>
                          <a:latin typeface="Franklin Gothic Medium" pitchFamily="34" charset="0"/>
                        </a:defRPr>
                      </a:lvl1pPr>
                      <a:lvl2pPr marL="520700" defTabSz="1039813">
                        <a:spcBef>
                          <a:spcPct val="20000"/>
                        </a:spcBef>
                        <a:defRPr sz="2200">
                          <a:solidFill>
                            <a:schemeClr val="tx1"/>
                          </a:solidFill>
                          <a:latin typeface="Franklin Gothic Medium" pitchFamily="34" charset="0"/>
                        </a:defRPr>
                      </a:lvl2pPr>
                      <a:lvl3pPr marL="1039813" defTabSz="1039813">
                        <a:spcBef>
                          <a:spcPct val="20000"/>
                        </a:spcBef>
                        <a:defRPr sz="2200">
                          <a:solidFill>
                            <a:schemeClr val="tx1"/>
                          </a:solidFill>
                          <a:latin typeface="Franklin Gothic Medium" pitchFamily="34" charset="0"/>
                        </a:defRPr>
                      </a:lvl3pPr>
                      <a:lvl4pPr marL="1560513" defTabSz="1039813">
                        <a:spcBef>
                          <a:spcPct val="20000"/>
                        </a:spcBef>
                        <a:defRPr sz="2200">
                          <a:solidFill>
                            <a:schemeClr val="tx1"/>
                          </a:solidFill>
                          <a:latin typeface="Franklin Gothic Medium" pitchFamily="34" charset="0"/>
                        </a:defRPr>
                      </a:lvl4pPr>
                      <a:lvl5pPr marL="2079625" defTabSz="1039813">
                        <a:spcBef>
                          <a:spcPct val="20000"/>
                        </a:spcBef>
                        <a:defRPr sz="2200">
                          <a:solidFill>
                            <a:schemeClr val="tx1"/>
                          </a:solidFill>
                          <a:latin typeface="Franklin Gothic Medium" pitchFamily="34" charset="0"/>
                        </a:defRPr>
                      </a:lvl5pPr>
                      <a:lvl6pPr marL="2536825" defTabSz="1039813" fontAlgn="base">
                        <a:spcBef>
                          <a:spcPct val="20000"/>
                        </a:spcBef>
                        <a:spcAft>
                          <a:spcPct val="0"/>
                        </a:spcAft>
                        <a:defRPr sz="2200">
                          <a:solidFill>
                            <a:schemeClr val="tx1"/>
                          </a:solidFill>
                          <a:latin typeface="Franklin Gothic Medium" pitchFamily="34" charset="0"/>
                        </a:defRPr>
                      </a:lvl6pPr>
                      <a:lvl7pPr marL="2994025" defTabSz="1039813" fontAlgn="base">
                        <a:spcBef>
                          <a:spcPct val="20000"/>
                        </a:spcBef>
                        <a:spcAft>
                          <a:spcPct val="0"/>
                        </a:spcAft>
                        <a:defRPr sz="2200">
                          <a:solidFill>
                            <a:schemeClr val="tx1"/>
                          </a:solidFill>
                          <a:latin typeface="Franklin Gothic Medium" pitchFamily="34" charset="0"/>
                        </a:defRPr>
                      </a:lvl7pPr>
                      <a:lvl8pPr marL="3451225" defTabSz="1039813" fontAlgn="base">
                        <a:spcBef>
                          <a:spcPct val="20000"/>
                        </a:spcBef>
                        <a:spcAft>
                          <a:spcPct val="0"/>
                        </a:spcAft>
                        <a:defRPr sz="2200">
                          <a:solidFill>
                            <a:schemeClr val="tx1"/>
                          </a:solidFill>
                          <a:latin typeface="Franklin Gothic Medium" pitchFamily="34" charset="0"/>
                        </a:defRPr>
                      </a:lvl8pPr>
                      <a:lvl9pPr marL="3908425" defTabSz="1039813" fontAlgn="base">
                        <a:spcBef>
                          <a:spcPct val="20000"/>
                        </a:spcBef>
                        <a:spcAft>
                          <a:spcPct val="0"/>
                        </a:spcAft>
                        <a:defRPr sz="2200">
                          <a:solidFill>
                            <a:schemeClr val="tx1"/>
                          </a:solidFill>
                          <a:latin typeface="Franklin Gothic Medium" pitchFamily="34" charset="0"/>
                        </a:defRPr>
                      </a:lvl9pPr>
                    </a:lstStyle>
                    <a:p>
                      <a:pPr marL="0" marR="0" lvl="0" indent="0" algn="l" defTabSz="1039813" rtl="0" eaLnBrk="1" fontAlgn="base" latinLnBrk="0" hangingPunct="1">
                        <a:lnSpc>
                          <a:spcPct val="75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Franklin Gothic Medium" pitchFamily="34" charset="0"/>
                      </a:endParaRPr>
                    </a:p>
                  </a:txBody>
                  <a:tcPr marL="487684" marR="97536" marT="48769" marB="48769" anchor="ct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ltLang="en-US" smtClean="0"/>
              <a:t>Physical Consequences</a:t>
            </a:r>
          </a:p>
        </p:txBody>
      </p:sp>
      <p:sp>
        <p:nvSpPr>
          <p:cNvPr id="9219" name="Content Placeholder 2"/>
          <p:cNvSpPr>
            <a:spLocks noGrp="1"/>
          </p:cNvSpPr>
          <p:nvPr>
            <p:ph idx="1"/>
          </p:nvPr>
        </p:nvSpPr>
        <p:spPr/>
        <p:txBody>
          <a:bodyPr/>
          <a:lstStyle/>
          <a:p>
            <a:pPr eaLnBrk="1" hangingPunct="1"/>
            <a:r>
              <a:rPr lang="en-US" altLang="en-US" smtClean="0"/>
              <a:t>Consequences are particularly severe for young women</a:t>
            </a:r>
          </a:p>
          <a:p>
            <a:pPr eaLnBrk="1" hangingPunct="1"/>
            <a:r>
              <a:rPr lang="en-US" altLang="en-US" smtClean="0"/>
              <a:t>24,000 women become infertile each year due to STIs</a:t>
            </a:r>
          </a:p>
          <a:p>
            <a:pPr eaLnBrk="1" hangingPunct="1"/>
            <a:r>
              <a:rPr lang="en-US" altLang="en-US" smtClean="0"/>
              <a:t>New cancers each year attributable to HPV</a:t>
            </a:r>
          </a:p>
          <a:p>
            <a:pPr lvl="1" eaLnBrk="1" hangingPunct="1"/>
            <a:r>
              <a:rPr lang="en-US" altLang="en-US" smtClean="0"/>
              <a:t>Women   17,000</a:t>
            </a:r>
          </a:p>
          <a:p>
            <a:pPr lvl="1" eaLnBrk="1" hangingPunct="1"/>
            <a:r>
              <a:rPr lang="en-US" altLang="en-US" smtClean="0"/>
              <a:t>Men           9,000</a:t>
            </a:r>
          </a:p>
        </p:txBody>
      </p:sp>
    </p:spTree>
  </p:cSld>
  <p:clrMapOvr>
    <a:masterClrMapping/>
  </p:clrMapOvr>
</p:sld>
</file>

<file path=ppt/theme/theme1.xml><?xml version="1.0" encoding="utf-8"?>
<a:theme xmlns:a="http://schemas.openxmlformats.org/drawingml/2006/main" name="Adult Slide Show Template">
  <a:themeElements>
    <a:clrScheme name="Adult Slide Show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Adult Slide Show Template">
      <a:majorFont>
        <a:latin typeface="Franklin Gothic Demi"/>
        <a:ea typeface=""/>
        <a:cs typeface=""/>
      </a:majorFont>
      <a:minorFont>
        <a:latin typeface="Franklin Gothic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dult Slide Show 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dult Slide Show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dult Slide Show 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dult Slide Show 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dult Slide Show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dult Slide Show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dult Slide Show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Settings\scienceguest\Application Data\Microsoft\Templates\Adult Slide Show Template.pot</Template>
  <TotalTime>3995</TotalTime>
  <Words>886</Words>
  <Application>Microsoft Office PowerPoint</Application>
  <PresentationFormat>Custom</PresentationFormat>
  <Paragraphs>100</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Adult Slide Show Template</vt:lpstr>
      <vt:lpstr>PowerPoint Presentation</vt:lpstr>
      <vt:lpstr>PowerPoint Presentation</vt:lpstr>
      <vt:lpstr>How Common are STIs?</vt:lpstr>
      <vt:lpstr>Estimate of STIs </vt:lpstr>
      <vt:lpstr>Direct Medical Costs of STIs in the United States</vt:lpstr>
      <vt:lpstr>Types of STIs </vt:lpstr>
      <vt:lpstr>Physical Consequences</vt:lpstr>
    </vt:vector>
  </TitlesOfParts>
  <Company>The Medical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Common Are STIs?</dc:title>
  <dc:creator>gogbeche</dc:creator>
  <cp:lastModifiedBy>Marilyn Henderson</cp:lastModifiedBy>
  <cp:revision>64</cp:revision>
  <cp:lastPrinted>2014-10-01T21:47:19Z</cp:lastPrinted>
  <dcterms:created xsi:type="dcterms:W3CDTF">2004-05-12T15:45:52Z</dcterms:created>
  <dcterms:modified xsi:type="dcterms:W3CDTF">2016-01-19T21:15:30Z</dcterms:modified>
</cp:coreProperties>
</file>